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20104100" cy="11309350"/>
  <p:notesSz cx="20104100" cy="1130935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49" d="100"/>
          <a:sy n="49" d="100"/>
        </p:scale>
        <p:origin x="768" y="8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507807" y="3505898"/>
            <a:ext cx="17088486" cy="237496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015615" y="6333236"/>
            <a:ext cx="14072870" cy="28273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6/11/2021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6/11/2021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005205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10353611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6/11/2021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6/11/2021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6/11/2021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3030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282713" y="272243"/>
            <a:ext cx="19528790" cy="10764520"/>
          </a:xfrm>
          <a:custGeom>
            <a:avLst/>
            <a:gdLst/>
            <a:ahLst/>
            <a:cxnLst/>
            <a:rect l="l" t="t" r="r" b="b"/>
            <a:pathLst>
              <a:path w="19528790" h="10764520">
                <a:moveTo>
                  <a:pt x="19528201" y="0"/>
                </a:moveTo>
                <a:lnTo>
                  <a:pt x="0" y="0"/>
                </a:lnTo>
                <a:lnTo>
                  <a:pt x="0" y="10764070"/>
                </a:lnTo>
                <a:lnTo>
                  <a:pt x="19528201" y="10764070"/>
                </a:lnTo>
                <a:lnTo>
                  <a:pt x="19528201" y="0"/>
                </a:lnTo>
                <a:close/>
              </a:path>
            </a:pathLst>
          </a:custGeom>
          <a:solidFill>
            <a:srgbClr val="C3C3C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460718" y="1455453"/>
            <a:ext cx="19172555" cy="9403080"/>
          </a:xfrm>
          <a:custGeom>
            <a:avLst/>
            <a:gdLst/>
            <a:ahLst/>
            <a:cxnLst/>
            <a:rect l="l" t="t" r="r" b="b"/>
            <a:pathLst>
              <a:path w="19172555" h="9403080">
                <a:moveTo>
                  <a:pt x="19172191" y="0"/>
                </a:moveTo>
                <a:lnTo>
                  <a:pt x="0" y="0"/>
                </a:lnTo>
                <a:lnTo>
                  <a:pt x="0" y="9402855"/>
                </a:lnTo>
                <a:lnTo>
                  <a:pt x="19172191" y="9402855"/>
                </a:lnTo>
                <a:lnTo>
                  <a:pt x="1917219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005205" y="452374"/>
            <a:ext cx="18093690" cy="18094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005205" y="2601150"/>
            <a:ext cx="18093690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6/11/2021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13" Type="http://schemas.openxmlformats.org/officeDocument/2006/relationships/image" Target="../media/image96.png"/><Relationship Id="rId18" Type="http://schemas.openxmlformats.org/officeDocument/2006/relationships/image" Target="../media/image101.png"/><Relationship Id="rId3" Type="http://schemas.openxmlformats.org/officeDocument/2006/relationships/image" Target="../media/image87.png"/><Relationship Id="rId21" Type="http://schemas.openxmlformats.org/officeDocument/2006/relationships/image" Target="../media/image104.png"/><Relationship Id="rId7" Type="http://schemas.openxmlformats.org/officeDocument/2006/relationships/image" Target="../media/image91.png"/><Relationship Id="rId12" Type="http://schemas.openxmlformats.org/officeDocument/2006/relationships/image" Target="../media/image95.png"/><Relationship Id="rId17" Type="http://schemas.openxmlformats.org/officeDocument/2006/relationships/image" Target="../media/image100.png"/><Relationship Id="rId25" Type="http://schemas.openxmlformats.org/officeDocument/2006/relationships/image" Target="../media/image108.png"/><Relationship Id="rId2" Type="http://schemas.openxmlformats.org/officeDocument/2006/relationships/image" Target="../media/image12.png"/><Relationship Id="rId16" Type="http://schemas.openxmlformats.org/officeDocument/2006/relationships/image" Target="../media/image99.png"/><Relationship Id="rId20" Type="http://schemas.openxmlformats.org/officeDocument/2006/relationships/image" Target="../media/image10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0.png"/><Relationship Id="rId11" Type="http://schemas.openxmlformats.org/officeDocument/2006/relationships/image" Target="../media/image94.png"/><Relationship Id="rId24" Type="http://schemas.openxmlformats.org/officeDocument/2006/relationships/image" Target="../media/image107.png"/><Relationship Id="rId5" Type="http://schemas.openxmlformats.org/officeDocument/2006/relationships/image" Target="../media/image89.png"/><Relationship Id="rId15" Type="http://schemas.openxmlformats.org/officeDocument/2006/relationships/image" Target="../media/image98.png"/><Relationship Id="rId23" Type="http://schemas.openxmlformats.org/officeDocument/2006/relationships/image" Target="../media/image106.png"/><Relationship Id="rId10" Type="http://schemas.openxmlformats.org/officeDocument/2006/relationships/image" Target="../media/image55.png"/><Relationship Id="rId19" Type="http://schemas.openxmlformats.org/officeDocument/2006/relationships/image" Target="../media/image102.png"/><Relationship Id="rId4" Type="http://schemas.openxmlformats.org/officeDocument/2006/relationships/image" Target="../media/image88.png"/><Relationship Id="rId9" Type="http://schemas.openxmlformats.org/officeDocument/2006/relationships/image" Target="../media/image93.png"/><Relationship Id="rId14" Type="http://schemas.openxmlformats.org/officeDocument/2006/relationships/image" Target="../media/image97.png"/><Relationship Id="rId22" Type="http://schemas.openxmlformats.org/officeDocument/2006/relationships/image" Target="../media/image10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jp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1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5.png"/><Relationship Id="rId5" Type="http://schemas.openxmlformats.org/officeDocument/2006/relationships/image" Target="../media/image114.png"/><Relationship Id="rId4" Type="http://schemas.openxmlformats.org/officeDocument/2006/relationships/image" Target="../media/image113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jpeg"/><Relationship Id="rId2" Type="http://schemas.openxmlformats.org/officeDocument/2006/relationships/image" Target="../media/image116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19.gif"/><Relationship Id="rId4" Type="http://schemas.openxmlformats.org/officeDocument/2006/relationships/image" Target="../media/image118.gi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3" Type="http://schemas.openxmlformats.org/officeDocument/2006/relationships/image" Target="../media/image120.png"/><Relationship Id="rId7" Type="http://schemas.openxmlformats.org/officeDocument/2006/relationships/image" Target="../media/image124.png"/><Relationship Id="rId12" Type="http://schemas.openxmlformats.org/officeDocument/2006/relationships/image" Target="../media/image12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3.png"/><Relationship Id="rId11" Type="http://schemas.openxmlformats.org/officeDocument/2006/relationships/image" Target="../media/image128.png"/><Relationship Id="rId5" Type="http://schemas.openxmlformats.org/officeDocument/2006/relationships/image" Target="../media/image122.png"/><Relationship Id="rId10" Type="http://schemas.openxmlformats.org/officeDocument/2006/relationships/image" Target="../media/image127.jpg"/><Relationship Id="rId4" Type="http://schemas.openxmlformats.org/officeDocument/2006/relationships/image" Target="../media/image121.png"/><Relationship Id="rId9" Type="http://schemas.openxmlformats.org/officeDocument/2006/relationships/image" Target="../media/image126.jp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gif"/><Relationship Id="rId3" Type="http://schemas.openxmlformats.org/officeDocument/2006/relationships/image" Target="../media/image130.png"/><Relationship Id="rId7" Type="http://schemas.openxmlformats.org/officeDocument/2006/relationships/image" Target="../media/image13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3.gif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jp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7" Type="http://schemas.openxmlformats.org/officeDocument/2006/relationships/image" Target="../media/image141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0.jpg"/><Relationship Id="rId5" Type="http://schemas.openxmlformats.org/officeDocument/2006/relationships/image" Target="../media/image139.png"/><Relationship Id="rId4" Type="http://schemas.openxmlformats.org/officeDocument/2006/relationships/image" Target="../media/image13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6.jpg"/><Relationship Id="rId5" Type="http://schemas.openxmlformats.org/officeDocument/2006/relationships/image" Target="../media/image145.jpg"/><Relationship Id="rId4" Type="http://schemas.openxmlformats.org/officeDocument/2006/relationships/image" Target="../media/image14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18" Type="http://schemas.openxmlformats.org/officeDocument/2006/relationships/image" Target="../media/image35.png"/><Relationship Id="rId3" Type="http://schemas.openxmlformats.org/officeDocument/2006/relationships/image" Target="../media/image21.png"/><Relationship Id="rId21" Type="http://schemas.openxmlformats.org/officeDocument/2006/relationships/image" Target="../media/image38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17" Type="http://schemas.openxmlformats.org/officeDocument/2006/relationships/image" Target="../media/image34.png"/><Relationship Id="rId2" Type="http://schemas.openxmlformats.org/officeDocument/2006/relationships/image" Target="../media/image12.png"/><Relationship Id="rId16" Type="http://schemas.openxmlformats.org/officeDocument/2006/relationships/image" Target="../media/image33.png"/><Relationship Id="rId20" Type="http://schemas.openxmlformats.org/officeDocument/2006/relationships/image" Target="../media/image3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5" Type="http://schemas.openxmlformats.org/officeDocument/2006/relationships/image" Target="../media/image32.png"/><Relationship Id="rId23" Type="http://schemas.openxmlformats.org/officeDocument/2006/relationships/image" Target="../media/image40.png"/><Relationship Id="rId10" Type="http://schemas.openxmlformats.org/officeDocument/2006/relationships/image" Target="../media/image27.png"/><Relationship Id="rId19" Type="http://schemas.openxmlformats.org/officeDocument/2006/relationships/image" Target="../media/image36.png"/><Relationship Id="rId4" Type="http://schemas.openxmlformats.org/officeDocument/2006/relationships/image" Target="../media/image18.png"/><Relationship Id="rId9" Type="http://schemas.openxmlformats.org/officeDocument/2006/relationships/image" Target="../media/image26.png"/><Relationship Id="rId14" Type="http://schemas.openxmlformats.org/officeDocument/2006/relationships/image" Target="../media/image31.png"/><Relationship Id="rId22" Type="http://schemas.openxmlformats.org/officeDocument/2006/relationships/image" Target="../media/image3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41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10" Type="http://schemas.openxmlformats.org/officeDocument/2006/relationships/image" Target="../media/image45.png"/><Relationship Id="rId4" Type="http://schemas.openxmlformats.org/officeDocument/2006/relationships/image" Target="../media/image42.png"/><Relationship Id="rId9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6.png"/><Relationship Id="rId3" Type="http://schemas.openxmlformats.org/officeDocument/2006/relationships/image" Target="../media/image12.png"/><Relationship Id="rId7" Type="http://schemas.openxmlformats.org/officeDocument/2006/relationships/image" Target="../media/image50.png"/><Relationship Id="rId12" Type="http://schemas.openxmlformats.org/officeDocument/2006/relationships/image" Target="../media/image55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9.png"/><Relationship Id="rId11" Type="http://schemas.openxmlformats.org/officeDocument/2006/relationships/image" Target="../media/image54.png"/><Relationship Id="rId5" Type="http://schemas.openxmlformats.org/officeDocument/2006/relationships/image" Target="../media/image48.png"/><Relationship Id="rId10" Type="http://schemas.openxmlformats.org/officeDocument/2006/relationships/image" Target="../media/image53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Relationship Id="rId14" Type="http://schemas.openxmlformats.org/officeDocument/2006/relationships/image" Target="../media/image5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12" Type="http://schemas.openxmlformats.org/officeDocument/2006/relationships/image" Target="../media/image6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3.png"/><Relationship Id="rId11" Type="http://schemas.openxmlformats.org/officeDocument/2006/relationships/image" Target="../media/image68.png"/><Relationship Id="rId5" Type="http://schemas.openxmlformats.org/officeDocument/2006/relationships/image" Target="../media/image62.png"/><Relationship Id="rId10" Type="http://schemas.openxmlformats.org/officeDocument/2006/relationships/image" Target="../media/image67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13" Type="http://schemas.openxmlformats.org/officeDocument/2006/relationships/image" Target="../media/image79.png"/><Relationship Id="rId18" Type="http://schemas.openxmlformats.org/officeDocument/2006/relationships/image" Target="../media/image84.png"/><Relationship Id="rId3" Type="http://schemas.openxmlformats.org/officeDocument/2006/relationships/image" Target="../media/image60.png"/><Relationship Id="rId7" Type="http://schemas.openxmlformats.org/officeDocument/2006/relationships/image" Target="../media/image73.png"/><Relationship Id="rId12" Type="http://schemas.openxmlformats.org/officeDocument/2006/relationships/image" Target="../media/image78.png"/><Relationship Id="rId17" Type="http://schemas.openxmlformats.org/officeDocument/2006/relationships/image" Target="../media/image83.png"/><Relationship Id="rId2" Type="http://schemas.openxmlformats.org/officeDocument/2006/relationships/image" Target="../media/image12.png"/><Relationship Id="rId16" Type="http://schemas.openxmlformats.org/officeDocument/2006/relationships/image" Target="../media/image82.png"/><Relationship Id="rId20" Type="http://schemas.openxmlformats.org/officeDocument/2006/relationships/image" Target="../media/image8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2.png"/><Relationship Id="rId11" Type="http://schemas.openxmlformats.org/officeDocument/2006/relationships/image" Target="../media/image77.png"/><Relationship Id="rId5" Type="http://schemas.openxmlformats.org/officeDocument/2006/relationships/image" Target="../media/image71.png"/><Relationship Id="rId15" Type="http://schemas.openxmlformats.org/officeDocument/2006/relationships/image" Target="../media/image81.png"/><Relationship Id="rId10" Type="http://schemas.openxmlformats.org/officeDocument/2006/relationships/image" Target="../media/image76.png"/><Relationship Id="rId19" Type="http://schemas.openxmlformats.org/officeDocument/2006/relationships/image" Target="../media/image85.png"/><Relationship Id="rId4" Type="http://schemas.openxmlformats.org/officeDocument/2006/relationships/image" Target="../media/image70.png"/><Relationship Id="rId9" Type="http://schemas.openxmlformats.org/officeDocument/2006/relationships/image" Target="../media/image75.png"/><Relationship Id="rId14" Type="http://schemas.openxmlformats.org/officeDocument/2006/relationships/image" Target="../media/image8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30303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282713" y="272243"/>
            <a:ext cx="19528790" cy="10764520"/>
            <a:chOff x="282713" y="272243"/>
            <a:chExt cx="19528790" cy="10764520"/>
          </a:xfrm>
        </p:grpSpPr>
        <p:sp>
          <p:nvSpPr>
            <p:cNvPr id="4" name="object 4"/>
            <p:cNvSpPr/>
            <p:nvPr/>
          </p:nvSpPr>
          <p:spPr>
            <a:xfrm>
              <a:off x="282713" y="272243"/>
              <a:ext cx="19528790" cy="10764520"/>
            </a:xfrm>
            <a:custGeom>
              <a:avLst/>
              <a:gdLst/>
              <a:ahLst/>
              <a:cxnLst/>
              <a:rect l="l" t="t" r="r" b="b"/>
              <a:pathLst>
                <a:path w="19528790" h="10764520">
                  <a:moveTo>
                    <a:pt x="19528201" y="0"/>
                  </a:moveTo>
                  <a:lnTo>
                    <a:pt x="0" y="0"/>
                  </a:lnTo>
                  <a:lnTo>
                    <a:pt x="0" y="10764070"/>
                  </a:lnTo>
                  <a:lnTo>
                    <a:pt x="19528201" y="10764070"/>
                  </a:lnTo>
                  <a:lnTo>
                    <a:pt x="19528201" y="0"/>
                  </a:lnTo>
                  <a:close/>
                </a:path>
              </a:pathLst>
            </a:custGeom>
            <a:solidFill>
              <a:srgbClr val="C3C3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60718" y="439777"/>
              <a:ext cx="19172555" cy="10419080"/>
            </a:xfrm>
            <a:custGeom>
              <a:avLst/>
              <a:gdLst/>
              <a:ahLst/>
              <a:cxnLst/>
              <a:rect l="l" t="t" r="r" b="b"/>
              <a:pathLst>
                <a:path w="19172555" h="10419080">
                  <a:moveTo>
                    <a:pt x="19172191" y="0"/>
                  </a:moveTo>
                  <a:lnTo>
                    <a:pt x="0" y="0"/>
                  </a:lnTo>
                  <a:lnTo>
                    <a:pt x="0" y="10418530"/>
                  </a:lnTo>
                  <a:lnTo>
                    <a:pt x="19172191" y="10418530"/>
                  </a:lnTo>
                  <a:lnTo>
                    <a:pt x="1917219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8872455" y="9988772"/>
              <a:ext cx="463550" cy="541020"/>
            </a:xfrm>
            <a:custGeom>
              <a:avLst/>
              <a:gdLst/>
              <a:ahLst/>
              <a:cxnLst/>
              <a:rect l="l" t="t" r="r" b="b"/>
              <a:pathLst>
                <a:path w="463550" h="541020">
                  <a:moveTo>
                    <a:pt x="463334" y="463550"/>
                  </a:moveTo>
                  <a:lnTo>
                    <a:pt x="308889" y="463550"/>
                  </a:lnTo>
                  <a:lnTo>
                    <a:pt x="308889" y="154940"/>
                  </a:lnTo>
                  <a:lnTo>
                    <a:pt x="308889" y="77470"/>
                  </a:lnTo>
                  <a:lnTo>
                    <a:pt x="308889" y="0"/>
                  </a:lnTo>
                  <a:lnTo>
                    <a:pt x="154444" y="0"/>
                  </a:lnTo>
                  <a:lnTo>
                    <a:pt x="154444" y="77470"/>
                  </a:lnTo>
                  <a:lnTo>
                    <a:pt x="77228" y="77470"/>
                  </a:lnTo>
                  <a:lnTo>
                    <a:pt x="77228" y="154940"/>
                  </a:lnTo>
                  <a:lnTo>
                    <a:pt x="154444" y="154940"/>
                  </a:lnTo>
                  <a:lnTo>
                    <a:pt x="154444" y="463550"/>
                  </a:lnTo>
                  <a:lnTo>
                    <a:pt x="0" y="463550"/>
                  </a:lnTo>
                  <a:lnTo>
                    <a:pt x="0" y="541020"/>
                  </a:lnTo>
                  <a:lnTo>
                    <a:pt x="463334" y="541020"/>
                  </a:lnTo>
                  <a:lnTo>
                    <a:pt x="463334" y="463550"/>
                  </a:lnTo>
                  <a:close/>
                </a:path>
              </a:pathLst>
            </a:custGeom>
            <a:solidFill>
              <a:srgbClr val="C3C3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743337" y="5361095"/>
              <a:ext cx="6191250" cy="450850"/>
            </a:xfrm>
            <a:custGeom>
              <a:avLst/>
              <a:gdLst/>
              <a:ahLst/>
              <a:cxnLst/>
              <a:rect l="l" t="t" r="r" b="b"/>
              <a:pathLst>
                <a:path w="6191250" h="450850">
                  <a:moveTo>
                    <a:pt x="393966" y="56286"/>
                  </a:moveTo>
                  <a:lnTo>
                    <a:pt x="337680" y="56286"/>
                  </a:lnTo>
                  <a:lnTo>
                    <a:pt x="337680" y="0"/>
                  </a:lnTo>
                  <a:lnTo>
                    <a:pt x="112560" y="0"/>
                  </a:lnTo>
                  <a:lnTo>
                    <a:pt x="112560" y="56286"/>
                  </a:lnTo>
                  <a:lnTo>
                    <a:pt x="56273" y="56286"/>
                  </a:lnTo>
                  <a:lnTo>
                    <a:pt x="56273" y="112560"/>
                  </a:lnTo>
                  <a:lnTo>
                    <a:pt x="0" y="112560"/>
                  </a:lnTo>
                  <a:lnTo>
                    <a:pt x="0" y="281406"/>
                  </a:lnTo>
                  <a:lnTo>
                    <a:pt x="56273" y="281406"/>
                  </a:lnTo>
                  <a:lnTo>
                    <a:pt x="56273" y="337693"/>
                  </a:lnTo>
                  <a:lnTo>
                    <a:pt x="112560" y="337693"/>
                  </a:lnTo>
                  <a:lnTo>
                    <a:pt x="112560" y="393966"/>
                  </a:lnTo>
                  <a:lnTo>
                    <a:pt x="337680" y="393966"/>
                  </a:lnTo>
                  <a:lnTo>
                    <a:pt x="337680" y="337693"/>
                  </a:lnTo>
                  <a:lnTo>
                    <a:pt x="393966" y="337693"/>
                  </a:lnTo>
                  <a:lnTo>
                    <a:pt x="393966" y="281406"/>
                  </a:lnTo>
                  <a:lnTo>
                    <a:pt x="281406" y="281406"/>
                  </a:lnTo>
                  <a:lnTo>
                    <a:pt x="281406" y="337693"/>
                  </a:lnTo>
                  <a:lnTo>
                    <a:pt x="168846" y="337693"/>
                  </a:lnTo>
                  <a:lnTo>
                    <a:pt x="168846" y="281406"/>
                  </a:lnTo>
                  <a:lnTo>
                    <a:pt x="112560" y="281406"/>
                  </a:lnTo>
                  <a:lnTo>
                    <a:pt x="112560" y="112560"/>
                  </a:lnTo>
                  <a:lnTo>
                    <a:pt x="168846" y="112560"/>
                  </a:lnTo>
                  <a:lnTo>
                    <a:pt x="168846" y="56286"/>
                  </a:lnTo>
                  <a:lnTo>
                    <a:pt x="281406" y="56286"/>
                  </a:lnTo>
                  <a:lnTo>
                    <a:pt x="281406" y="112560"/>
                  </a:lnTo>
                  <a:lnTo>
                    <a:pt x="393966" y="112560"/>
                  </a:lnTo>
                  <a:lnTo>
                    <a:pt x="393966" y="56286"/>
                  </a:lnTo>
                  <a:close/>
                </a:path>
                <a:path w="6191250" h="450850">
                  <a:moveTo>
                    <a:pt x="844207" y="112433"/>
                  </a:moveTo>
                  <a:lnTo>
                    <a:pt x="731647" y="112433"/>
                  </a:lnTo>
                  <a:lnTo>
                    <a:pt x="731647" y="168313"/>
                  </a:lnTo>
                  <a:lnTo>
                    <a:pt x="675373" y="168313"/>
                  </a:lnTo>
                  <a:lnTo>
                    <a:pt x="675373" y="225132"/>
                  </a:lnTo>
                  <a:lnTo>
                    <a:pt x="619086" y="225132"/>
                  </a:lnTo>
                  <a:lnTo>
                    <a:pt x="619086" y="281343"/>
                  </a:lnTo>
                  <a:lnTo>
                    <a:pt x="562813" y="281343"/>
                  </a:lnTo>
                  <a:lnTo>
                    <a:pt x="562813" y="112433"/>
                  </a:lnTo>
                  <a:lnTo>
                    <a:pt x="450240" y="112433"/>
                  </a:lnTo>
                  <a:lnTo>
                    <a:pt x="450240" y="281343"/>
                  </a:lnTo>
                  <a:lnTo>
                    <a:pt x="450240" y="337223"/>
                  </a:lnTo>
                  <a:lnTo>
                    <a:pt x="450240" y="394373"/>
                  </a:lnTo>
                  <a:lnTo>
                    <a:pt x="562813" y="394373"/>
                  </a:lnTo>
                  <a:lnTo>
                    <a:pt x="562813" y="337223"/>
                  </a:lnTo>
                  <a:lnTo>
                    <a:pt x="619086" y="337223"/>
                  </a:lnTo>
                  <a:lnTo>
                    <a:pt x="619086" y="281406"/>
                  </a:lnTo>
                  <a:lnTo>
                    <a:pt x="675373" y="281406"/>
                  </a:lnTo>
                  <a:lnTo>
                    <a:pt x="675373" y="225463"/>
                  </a:lnTo>
                  <a:lnTo>
                    <a:pt x="731647" y="225463"/>
                  </a:lnTo>
                  <a:lnTo>
                    <a:pt x="731647" y="394373"/>
                  </a:lnTo>
                  <a:lnTo>
                    <a:pt x="844207" y="394373"/>
                  </a:lnTo>
                  <a:lnTo>
                    <a:pt x="844207" y="225463"/>
                  </a:lnTo>
                  <a:lnTo>
                    <a:pt x="844207" y="168313"/>
                  </a:lnTo>
                  <a:lnTo>
                    <a:pt x="844207" y="112433"/>
                  </a:lnTo>
                  <a:close/>
                </a:path>
                <a:path w="6191250" h="450850">
                  <a:moveTo>
                    <a:pt x="1294460" y="112433"/>
                  </a:moveTo>
                  <a:lnTo>
                    <a:pt x="1181900" y="112433"/>
                  </a:lnTo>
                  <a:lnTo>
                    <a:pt x="1181900" y="168313"/>
                  </a:lnTo>
                  <a:lnTo>
                    <a:pt x="1125613" y="168313"/>
                  </a:lnTo>
                  <a:lnTo>
                    <a:pt x="1125613" y="225132"/>
                  </a:lnTo>
                  <a:lnTo>
                    <a:pt x="1069340" y="225132"/>
                  </a:lnTo>
                  <a:lnTo>
                    <a:pt x="1069340" y="168313"/>
                  </a:lnTo>
                  <a:lnTo>
                    <a:pt x="1013053" y="168313"/>
                  </a:lnTo>
                  <a:lnTo>
                    <a:pt x="1013053" y="112433"/>
                  </a:lnTo>
                  <a:lnTo>
                    <a:pt x="900493" y="112433"/>
                  </a:lnTo>
                  <a:lnTo>
                    <a:pt x="900493" y="168313"/>
                  </a:lnTo>
                  <a:lnTo>
                    <a:pt x="900493" y="225463"/>
                  </a:lnTo>
                  <a:lnTo>
                    <a:pt x="900493" y="394373"/>
                  </a:lnTo>
                  <a:lnTo>
                    <a:pt x="1013053" y="394373"/>
                  </a:lnTo>
                  <a:lnTo>
                    <a:pt x="1013053" y="225463"/>
                  </a:lnTo>
                  <a:lnTo>
                    <a:pt x="1069340" y="225463"/>
                  </a:lnTo>
                  <a:lnTo>
                    <a:pt x="1069340" y="337693"/>
                  </a:lnTo>
                  <a:lnTo>
                    <a:pt x="1125613" y="337693"/>
                  </a:lnTo>
                  <a:lnTo>
                    <a:pt x="1125613" y="225463"/>
                  </a:lnTo>
                  <a:lnTo>
                    <a:pt x="1181900" y="225463"/>
                  </a:lnTo>
                  <a:lnTo>
                    <a:pt x="1181900" y="394373"/>
                  </a:lnTo>
                  <a:lnTo>
                    <a:pt x="1294460" y="394373"/>
                  </a:lnTo>
                  <a:lnTo>
                    <a:pt x="1294460" y="225463"/>
                  </a:lnTo>
                  <a:lnTo>
                    <a:pt x="1294460" y="168313"/>
                  </a:lnTo>
                  <a:lnTo>
                    <a:pt x="1294460" y="112433"/>
                  </a:lnTo>
                  <a:close/>
                </a:path>
                <a:path w="6191250" h="450850">
                  <a:moveTo>
                    <a:pt x="1744713" y="112433"/>
                  </a:moveTo>
                  <a:lnTo>
                    <a:pt x="1632140" y="112433"/>
                  </a:lnTo>
                  <a:lnTo>
                    <a:pt x="1632140" y="281343"/>
                  </a:lnTo>
                  <a:lnTo>
                    <a:pt x="1463306" y="281343"/>
                  </a:lnTo>
                  <a:lnTo>
                    <a:pt x="1463306" y="112560"/>
                  </a:lnTo>
                  <a:lnTo>
                    <a:pt x="1350746" y="112560"/>
                  </a:lnTo>
                  <a:lnTo>
                    <a:pt x="1350746" y="281406"/>
                  </a:lnTo>
                  <a:lnTo>
                    <a:pt x="1407020" y="281406"/>
                  </a:lnTo>
                  <a:lnTo>
                    <a:pt x="1407020" y="337223"/>
                  </a:lnTo>
                  <a:lnTo>
                    <a:pt x="1632140" y="337223"/>
                  </a:lnTo>
                  <a:lnTo>
                    <a:pt x="1632140" y="393966"/>
                  </a:lnTo>
                  <a:lnTo>
                    <a:pt x="1407020" y="393966"/>
                  </a:lnTo>
                  <a:lnTo>
                    <a:pt x="1407020" y="450253"/>
                  </a:lnTo>
                  <a:lnTo>
                    <a:pt x="1688426" y="450253"/>
                  </a:lnTo>
                  <a:lnTo>
                    <a:pt x="1688426" y="394373"/>
                  </a:lnTo>
                  <a:lnTo>
                    <a:pt x="1744713" y="394373"/>
                  </a:lnTo>
                  <a:lnTo>
                    <a:pt x="1744713" y="337223"/>
                  </a:lnTo>
                  <a:lnTo>
                    <a:pt x="1744713" y="281343"/>
                  </a:lnTo>
                  <a:lnTo>
                    <a:pt x="1744713" y="112433"/>
                  </a:lnTo>
                  <a:close/>
                </a:path>
                <a:path w="6191250" h="450850">
                  <a:moveTo>
                    <a:pt x="2194953" y="168846"/>
                  </a:moveTo>
                  <a:lnTo>
                    <a:pt x="2082393" y="168846"/>
                  </a:lnTo>
                  <a:lnTo>
                    <a:pt x="2082393" y="393966"/>
                  </a:lnTo>
                  <a:lnTo>
                    <a:pt x="2194953" y="393966"/>
                  </a:lnTo>
                  <a:lnTo>
                    <a:pt x="2194953" y="168846"/>
                  </a:lnTo>
                  <a:close/>
                </a:path>
                <a:path w="6191250" h="450850">
                  <a:moveTo>
                    <a:pt x="2194953" y="112433"/>
                  </a:moveTo>
                  <a:lnTo>
                    <a:pt x="1913547" y="112433"/>
                  </a:lnTo>
                  <a:lnTo>
                    <a:pt x="1913547" y="168313"/>
                  </a:lnTo>
                  <a:lnTo>
                    <a:pt x="1913547" y="225463"/>
                  </a:lnTo>
                  <a:lnTo>
                    <a:pt x="1857273" y="225463"/>
                  </a:lnTo>
                  <a:lnTo>
                    <a:pt x="1857273" y="281343"/>
                  </a:lnTo>
                  <a:lnTo>
                    <a:pt x="1800987" y="281343"/>
                  </a:lnTo>
                  <a:lnTo>
                    <a:pt x="1800987" y="337223"/>
                  </a:lnTo>
                  <a:lnTo>
                    <a:pt x="1800987" y="394373"/>
                  </a:lnTo>
                  <a:lnTo>
                    <a:pt x="1913547" y="394373"/>
                  </a:lnTo>
                  <a:lnTo>
                    <a:pt x="1913547" y="337223"/>
                  </a:lnTo>
                  <a:lnTo>
                    <a:pt x="1969833" y="337223"/>
                  </a:lnTo>
                  <a:lnTo>
                    <a:pt x="1969833" y="281343"/>
                  </a:lnTo>
                  <a:lnTo>
                    <a:pt x="1969833" y="225463"/>
                  </a:lnTo>
                  <a:lnTo>
                    <a:pt x="1969833" y="168313"/>
                  </a:lnTo>
                  <a:lnTo>
                    <a:pt x="2194953" y="168313"/>
                  </a:lnTo>
                  <a:lnTo>
                    <a:pt x="2194953" y="112433"/>
                  </a:lnTo>
                  <a:close/>
                </a:path>
                <a:path w="6191250" h="450850">
                  <a:moveTo>
                    <a:pt x="2363800" y="281406"/>
                  </a:moveTo>
                  <a:lnTo>
                    <a:pt x="2251240" y="281406"/>
                  </a:lnTo>
                  <a:lnTo>
                    <a:pt x="2251240" y="393966"/>
                  </a:lnTo>
                  <a:lnTo>
                    <a:pt x="2363800" y="393966"/>
                  </a:lnTo>
                  <a:lnTo>
                    <a:pt x="2363800" y="281406"/>
                  </a:lnTo>
                  <a:close/>
                </a:path>
                <a:path w="6191250" h="450850">
                  <a:moveTo>
                    <a:pt x="2363800" y="168846"/>
                  </a:moveTo>
                  <a:lnTo>
                    <a:pt x="2251240" y="168846"/>
                  </a:lnTo>
                  <a:lnTo>
                    <a:pt x="2251240" y="225132"/>
                  </a:lnTo>
                  <a:lnTo>
                    <a:pt x="2363800" y="225132"/>
                  </a:lnTo>
                  <a:lnTo>
                    <a:pt x="2363800" y="168846"/>
                  </a:lnTo>
                  <a:close/>
                </a:path>
                <a:path w="6191250" h="450850">
                  <a:moveTo>
                    <a:pt x="2645206" y="112433"/>
                  </a:moveTo>
                  <a:lnTo>
                    <a:pt x="2307513" y="112433"/>
                  </a:lnTo>
                  <a:lnTo>
                    <a:pt x="2307513" y="168313"/>
                  </a:lnTo>
                  <a:lnTo>
                    <a:pt x="2532646" y="168313"/>
                  </a:lnTo>
                  <a:lnTo>
                    <a:pt x="2532646" y="225463"/>
                  </a:lnTo>
                  <a:lnTo>
                    <a:pt x="2307513" y="225463"/>
                  </a:lnTo>
                  <a:lnTo>
                    <a:pt x="2307513" y="281343"/>
                  </a:lnTo>
                  <a:lnTo>
                    <a:pt x="2532646" y="281343"/>
                  </a:lnTo>
                  <a:lnTo>
                    <a:pt x="2532646" y="394373"/>
                  </a:lnTo>
                  <a:lnTo>
                    <a:pt x="2645206" y="394373"/>
                  </a:lnTo>
                  <a:lnTo>
                    <a:pt x="2645206" y="281343"/>
                  </a:lnTo>
                  <a:lnTo>
                    <a:pt x="2645206" y="225463"/>
                  </a:lnTo>
                  <a:lnTo>
                    <a:pt x="2645206" y="168313"/>
                  </a:lnTo>
                  <a:lnTo>
                    <a:pt x="2645206" y="112433"/>
                  </a:lnTo>
                  <a:close/>
                </a:path>
                <a:path w="6191250" h="450850">
                  <a:moveTo>
                    <a:pt x="3095447" y="112560"/>
                  </a:moveTo>
                  <a:lnTo>
                    <a:pt x="2757767" y="112560"/>
                  </a:lnTo>
                  <a:lnTo>
                    <a:pt x="2757767" y="168846"/>
                  </a:lnTo>
                  <a:lnTo>
                    <a:pt x="2870327" y="168846"/>
                  </a:lnTo>
                  <a:lnTo>
                    <a:pt x="2870327" y="393966"/>
                  </a:lnTo>
                  <a:lnTo>
                    <a:pt x="2982887" y="393966"/>
                  </a:lnTo>
                  <a:lnTo>
                    <a:pt x="2982887" y="168846"/>
                  </a:lnTo>
                  <a:lnTo>
                    <a:pt x="3095447" y="168846"/>
                  </a:lnTo>
                  <a:lnTo>
                    <a:pt x="3095447" y="112560"/>
                  </a:lnTo>
                  <a:close/>
                </a:path>
                <a:path w="6191250" h="450850">
                  <a:moveTo>
                    <a:pt x="3545700" y="168846"/>
                  </a:moveTo>
                  <a:lnTo>
                    <a:pt x="3489414" y="168846"/>
                  </a:lnTo>
                  <a:lnTo>
                    <a:pt x="3489414" y="112560"/>
                  </a:lnTo>
                  <a:lnTo>
                    <a:pt x="3433140" y="112560"/>
                  </a:lnTo>
                  <a:lnTo>
                    <a:pt x="3433140" y="168846"/>
                  </a:lnTo>
                  <a:lnTo>
                    <a:pt x="3433140" y="337693"/>
                  </a:lnTo>
                  <a:lnTo>
                    <a:pt x="3264293" y="337693"/>
                  </a:lnTo>
                  <a:lnTo>
                    <a:pt x="3264293" y="168846"/>
                  </a:lnTo>
                  <a:lnTo>
                    <a:pt x="3433140" y="168846"/>
                  </a:lnTo>
                  <a:lnTo>
                    <a:pt x="3433140" y="112560"/>
                  </a:lnTo>
                  <a:lnTo>
                    <a:pt x="3208020" y="112560"/>
                  </a:lnTo>
                  <a:lnTo>
                    <a:pt x="3208020" y="168846"/>
                  </a:lnTo>
                  <a:lnTo>
                    <a:pt x="3151733" y="168846"/>
                  </a:lnTo>
                  <a:lnTo>
                    <a:pt x="3151733" y="337693"/>
                  </a:lnTo>
                  <a:lnTo>
                    <a:pt x="3208020" y="337693"/>
                  </a:lnTo>
                  <a:lnTo>
                    <a:pt x="3208020" y="393966"/>
                  </a:lnTo>
                  <a:lnTo>
                    <a:pt x="3489414" y="393966"/>
                  </a:lnTo>
                  <a:lnTo>
                    <a:pt x="3489414" y="337693"/>
                  </a:lnTo>
                  <a:lnTo>
                    <a:pt x="3545700" y="337693"/>
                  </a:lnTo>
                  <a:lnTo>
                    <a:pt x="3545700" y="168846"/>
                  </a:lnTo>
                  <a:close/>
                </a:path>
                <a:path w="6191250" h="450850">
                  <a:moveTo>
                    <a:pt x="3995953" y="168846"/>
                  </a:moveTo>
                  <a:lnTo>
                    <a:pt x="3939667" y="168846"/>
                  </a:lnTo>
                  <a:lnTo>
                    <a:pt x="3939667" y="112560"/>
                  </a:lnTo>
                  <a:lnTo>
                    <a:pt x="3883393" y="112560"/>
                  </a:lnTo>
                  <a:lnTo>
                    <a:pt x="3883393" y="168846"/>
                  </a:lnTo>
                  <a:lnTo>
                    <a:pt x="3883393" y="337223"/>
                  </a:lnTo>
                  <a:lnTo>
                    <a:pt x="3714546" y="337223"/>
                  </a:lnTo>
                  <a:lnTo>
                    <a:pt x="3714546" y="225463"/>
                  </a:lnTo>
                  <a:lnTo>
                    <a:pt x="3770820" y="225463"/>
                  </a:lnTo>
                  <a:lnTo>
                    <a:pt x="3770820" y="168846"/>
                  </a:lnTo>
                  <a:lnTo>
                    <a:pt x="3883393" y="168846"/>
                  </a:lnTo>
                  <a:lnTo>
                    <a:pt x="3883393" y="112560"/>
                  </a:lnTo>
                  <a:lnTo>
                    <a:pt x="3770820" y="112560"/>
                  </a:lnTo>
                  <a:lnTo>
                    <a:pt x="3770820" y="168313"/>
                  </a:lnTo>
                  <a:lnTo>
                    <a:pt x="3714546" y="168313"/>
                  </a:lnTo>
                  <a:lnTo>
                    <a:pt x="3714546" y="112433"/>
                  </a:lnTo>
                  <a:lnTo>
                    <a:pt x="3601986" y="112433"/>
                  </a:lnTo>
                  <a:lnTo>
                    <a:pt x="3601986" y="168313"/>
                  </a:lnTo>
                  <a:lnTo>
                    <a:pt x="3601986" y="225463"/>
                  </a:lnTo>
                  <a:lnTo>
                    <a:pt x="3601986" y="337223"/>
                  </a:lnTo>
                  <a:lnTo>
                    <a:pt x="3601986" y="394373"/>
                  </a:lnTo>
                  <a:lnTo>
                    <a:pt x="3601986" y="450253"/>
                  </a:lnTo>
                  <a:lnTo>
                    <a:pt x="3714546" y="450253"/>
                  </a:lnTo>
                  <a:lnTo>
                    <a:pt x="3714546" y="394373"/>
                  </a:lnTo>
                  <a:lnTo>
                    <a:pt x="3939667" y="394373"/>
                  </a:lnTo>
                  <a:lnTo>
                    <a:pt x="3939667" y="337693"/>
                  </a:lnTo>
                  <a:lnTo>
                    <a:pt x="3995953" y="337693"/>
                  </a:lnTo>
                  <a:lnTo>
                    <a:pt x="3995953" y="168846"/>
                  </a:lnTo>
                  <a:close/>
                </a:path>
                <a:path w="6191250" h="450850">
                  <a:moveTo>
                    <a:pt x="4896447" y="168846"/>
                  </a:moveTo>
                  <a:lnTo>
                    <a:pt x="4840160" y="168846"/>
                  </a:lnTo>
                  <a:lnTo>
                    <a:pt x="4840160" y="225132"/>
                  </a:lnTo>
                  <a:lnTo>
                    <a:pt x="4896447" y="225132"/>
                  </a:lnTo>
                  <a:lnTo>
                    <a:pt x="4896447" y="168846"/>
                  </a:lnTo>
                  <a:close/>
                </a:path>
                <a:path w="6191250" h="450850">
                  <a:moveTo>
                    <a:pt x="4896447" y="112433"/>
                  </a:moveTo>
                  <a:lnTo>
                    <a:pt x="4558754" y="112433"/>
                  </a:lnTo>
                  <a:lnTo>
                    <a:pt x="4558754" y="168313"/>
                  </a:lnTo>
                  <a:lnTo>
                    <a:pt x="4558754" y="394373"/>
                  </a:lnTo>
                  <a:lnTo>
                    <a:pt x="4671326" y="394373"/>
                  </a:lnTo>
                  <a:lnTo>
                    <a:pt x="4671326" y="168313"/>
                  </a:lnTo>
                  <a:lnTo>
                    <a:pt x="4896447" y="168313"/>
                  </a:lnTo>
                  <a:lnTo>
                    <a:pt x="4896447" y="112433"/>
                  </a:lnTo>
                  <a:close/>
                </a:path>
                <a:path w="6191250" h="450850">
                  <a:moveTo>
                    <a:pt x="5346687" y="168846"/>
                  </a:moveTo>
                  <a:lnTo>
                    <a:pt x="5234127" y="168846"/>
                  </a:lnTo>
                  <a:lnTo>
                    <a:pt x="5234127" y="393966"/>
                  </a:lnTo>
                  <a:lnTo>
                    <a:pt x="5346687" y="393966"/>
                  </a:lnTo>
                  <a:lnTo>
                    <a:pt x="5346687" y="168846"/>
                  </a:lnTo>
                  <a:close/>
                </a:path>
                <a:path w="6191250" h="450850">
                  <a:moveTo>
                    <a:pt x="5346687" y="112433"/>
                  </a:moveTo>
                  <a:lnTo>
                    <a:pt x="5065293" y="112433"/>
                  </a:lnTo>
                  <a:lnTo>
                    <a:pt x="5065293" y="168313"/>
                  </a:lnTo>
                  <a:lnTo>
                    <a:pt x="5065293" y="225463"/>
                  </a:lnTo>
                  <a:lnTo>
                    <a:pt x="5009007" y="225463"/>
                  </a:lnTo>
                  <a:lnTo>
                    <a:pt x="5009007" y="281343"/>
                  </a:lnTo>
                  <a:lnTo>
                    <a:pt x="4952720" y="281343"/>
                  </a:lnTo>
                  <a:lnTo>
                    <a:pt x="4952720" y="337223"/>
                  </a:lnTo>
                  <a:lnTo>
                    <a:pt x="4952720" y="394373"/>
                  </a:lnTo>
                  <a:lnTo>
                    <a:pt x="5065293" y="394373"/>
                  </a:lnTo>
                  <a:lnTo>
                    <a:pt x="5065293" y="337223"/>
                  </a:lnTo>
                  <a:lnTo>
                    <a:pt x="5121567" y="337223"/>
                  </a:lnTo>
                  <a:lnTo>
                    <a:pt x="5121567" y="281343"/>
                  </a:lnTo>
                  <a:lnTo>
                    <a:pt x="5121567" y="225463"/>
                  </a:lnTo>
                  <a:lnTo>
                    <a:pt x="5121567" y="168313"/>
                  </a:lnTo>
                  <a:lnTo>
                    <a:pt x="5346687" y="168313"/>
                  </a:lnTo>
                  <a:lnTo>
                    <a:pt x="5346687" y="112433"/>
                  </a:lnTo>
                  <a:close/>
                </a:path>
                <a:path w="6191250" h="450850">
                  <a:moveTo>
                    <a:pt x="5796940" y="168313"/>
                  </a:moveTo>
                  <a:lnTo>
                    <a:pt x="5740666" y="168313"/>
                  </a:lnTo>
                  <a:lnTo>
                    <a:pt x="5740666" y="112560"/>
                  </a:lnTo>
                  <a:lnTo>
                    <a:pt x="5459260" y="112560"/>
                  </a:lnTo>
                  <a:lnTo>
                    <a:pt x="5459260" y="168846"/>
                  </a:lnTo>
                  <a:lnTo>
                    <a:pt x="5684380" y="168846"/>
                  </a:lnTo>
                  <a:lnTo>
                    <a:pt x="5684380" y="225463"/>
                  </a:lnTo>
                  <a:lnTo>
                    <a:pt x="5459260" y="225463"/>
                  </a:lnTo>
                  <a:lnTo>
                    <a:pt x="5459260" y="281343"/>
                  </a:lnTo>
                  <a:lnTo>
                    <a:pt x="5684380" y="281343"/>
                  </a:lnTo>
                  <a:lnTo>
                    <a:pt x="5684380" y="337223"/>
                  </a:lnTo>
                  <a:lnTo>
                    <a:pt x="5515534" y="337223"/>
                  </a:lnTo>
                  <a:lnTo>
                    <a:pt x="5515534" y="281406"/>
                  </a:lnTo>
                  <a:lnTo>
                    <a:pt x="5402973" y="281406"/>
                  </a:lnTo>
                  <a:lnTo>
                    <a:pt x="5402973" y="337693"/>
                  </a:lnTo>
                  <a:lnTo>
                    <a:pt x="5459260" y="337693"/>
                  </a:lnTo>
                  <a:lnTo>
                    <a:pt x="5459260" y="394373"/>
                  </a:lnTo>
                  <a:lnTo>
                    <a:pt x="5796940" y="394373"/>
                  </a:lnTo>
                  <a:lnTo>
                    <a:pt x="5796940" y="337223"/>
                  </a:lnTo>
                  <a:lnTo>
                    <a:pt x="5796940" y="281343"/>
                  </a:lnTo>
                  <a:lnTo>
                    <a:pt x="5796940" y="225463"/>
                  </a:lnTo>
                  <a:lnTo>
                    <a:pt x="5796940" y="168313"/>
                  </a:lnTo>
                  <a:close/>
                </a:path>
                <a:path w="6191250" h="450850">
                  <a:moveTo>
                    <a:pt x="6190907" y="112433"/>
                  </a:moveTo>
                  <a:lnTo>
                    <a:pt x="5853227" y="112433"/>
                  </a:lnTo>
                  <a:lnTo>
                    <a:pt x="5853227" y="168313"/>
                  </a:lnTo>
                  <a:lnTo>
                    <a:pt x="5853227" y="225463"/>
                  </a:lnTo>
                  <a:lnTo>
                    <a:pt x="5853227" y="281343"/>
                  </a:lnTo>
                  <a:lnTo>
                    <a:pt x="5853227" y="337223"/>
                  </a:lnTo>
                  <a:lnTo>
                    <a:pt x="5853227" y="394373"/>
                  </a:lnTo>
                  <a:lnTo>
                    <a:pt x="6190907" y="394373"/>
                  </a:lnTo>
                  <a:lnTo>
                    <a:pt x="6190907" y="337223"/>
                  </a:lnTo>
                  <a:lnTo>
                    <a:pt x="5965787" y="337223"/>
                  </a:lnTo>
                  <a:lnTo>
                    <a:pt x="5965787" y="281343"/>
                  </a:lnTo>
                  <a:lnTo>
                    <a:pt x="6190907" y="281343"/>
                  </a:lnTo>
                  <a:lnTo>
                    <a:pt x="6190907" y="225463"/>
                  </a:lnTo>
                  <a:lnTo>
                    <a:pt x="5965787" y="225463"/>
                  </a:lnTo>
                  <a:lnTo>
                    <a:pt x="5965787" y="168313"/>
                  </a:lnTo>
                  <a:lnTo>
                    <a:pt x="6190907" y="168313"/>
                  </a:lnTo>
                  <a:lnTo>
                    <a:pt x="6190907" y="112433"/>
                  </a:lnTo>
                  <a:close/>
                </a:path>
              </a:pathLst>
            </a:custGeom>
            <a:solidFill>
              <a:srgbClr val="39393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9596564" y="5473528"/>
              <a:ext cx="6697980" cy="337820"/>
            </a:xfrm>
            <a:custGeom>
              <a:avLst/>
              <a:gdLst/>
              <a:ahLst/>
              <a:cxnLst/>
              <a:rect l="l" t="t" r="r" b="b"/>
              <a:pathLst>
                <a:path w="6697980" h="337820">
                  <a:moveTo>
                    <a:pt x="337680" y="0"/>
                  </a:moveTo>
                  <a:lnTo>
                    <a:pt x="0" y="0"/>
                  </a:lnTo>
                  <a:lnTo>
                    <a:pt x="0" y="55880"/>
                  </a:lnTo>
                  <a:lnTo>
                    <a:pt x="337680" y="55880"/>
                  </a:lnTo>
                  <a:lnTo>
                    <a:pt x="337680" y="0"/>
                  </a:lnTo>
                  <a:close/>
                </a:path>
                <a:path w="6697980" h="337820">
                  <a:moveTo>
                    <a:pt x="393966" y="168973"/>
                  </a:moveTo>
                  <a:lnTo>
                    <a:pt x="281406" y="168973"/>
                  </a:lnTo>
                  <a:lnTo>
                    <a:pt x="281406" y="225259"/>
                  </a:lnTo>
                  <a:lnTo>
                    <a:pt x="393966" y="225259"/>
                  </a:lnTo>
                  <a:lnTo>
                    <a:pt x="393966" y="168973"/>
                  </a:lnTo>
                  <a:close/>
                </a:path>
                <a:path w="6697980" h="337820">
                  <a:moveTo>
                    <a:pt x="393966" y="56413"/>
                  </a:moveTo>
                  <a:lnTo>
                    <a:pt x="281406" y="56413"/>
                  </a:lnTo>
                  <a:lnTo>
                    <a:pt x="281406" y="112699"/>
                  </a:lnTo>
                  <a:lnTo>
                    <a:pt x="393966" y="112699"/>
                  </a:lnTo>
                  <a:lnTo>
                    <a:pt x="393966" y="56413"/>
                  </a:lnTo>
                  <a:close/>
                </a:path>
                <a:path w="6697980" h="337820">
                  <a:moveTo>
                    <a:pt x="844207" y="168973"/>
                  </a:moveTo>
                  <a:lnTo>
                    <a:pt x="731647" y="168973"/>
                  </a:lnTo>
                  <a:lnTo>
                    <a:pt x="731647" y="281533"/>
                  </a:lnTo>
                  <a:lnTo>
                    <a:pt x="844207" y="281533"/>
                  </a:lnTo>
                  <a:lnTo>
                    <a:pt x="844207" y="168973"/>
                  </a:lnTo>
                  <a:close/>
                </a:path>
                <a:path w="6697980" h="337820">
                  <a:moveTo>
                    <a:pt x="844207" y="113030"/>
                  </a:moveTo>
                  <a:lnTo>
                    <a:pt x="562800" y="113030"/>
                  </a:lnTo>
                  <a:lnTo>
                    <a:pt x="562800" y="0"/>
                  </a:lnTo>
                  <a:lnTo>
                    <a:pt x="450240" y="0"/>
                  </a:lnTo>
                  <a:lnTo>
                    <a:pt x="450240" y="113030"/>
                  </a:lnTo>
                  <a:lnTo>
                    <a:pt x="450240" y="168910"/>
                  </a:lnTo>
                  <a:lnTo>
                    <a:pt x="450240" y="281940"/>
                  </a:lnTo>
                  <a:lnTo>
                    <a:pt x="562800" y="281940"/>
                  </a:lnTo>
                  <a:lnTo>
                    <a:pt x="562800" y="168910"/>
                  </a:lnTo>
                  <a:lnTo>
                    <a:pt x="844207" y="168910"/>
                  </a:lnTo>
                  <a:lnTo>
                    <a:pt x="844207" y="113030"/>
                  </a:lnTo>
                  <a:close/>
                </a:path>
                <a:path w="6697980" h="337820">
                  <a:moveTo>
                    <a:pt x="844207" y="127"/>
                  </a:moveTo>
                  <a:lnTo>
                    <a:pt x="731647" y="127"/>
                  </a:lnTo>
                  <a:lnTo>
                    <a:pt x="731647" y="112699"/>
                  </a:lnTo>
                  <a:lnTo>
                    <a:pt x="844207" y="112699"/>
                  </a:lnTo>
                  <a:lnTo>
                    <a:pt x="844207" y="127"/>
                  </a:lnTo>
                  <a:close/>
                </a:path>
                <a:path w="6697980" h="337820">
                  <a:moveTo>
                    <a:pt x="1294460" y="56413"/>
                  </a:moveTo>
                  <a:lnTo>
                    <a:pt x="1238173" y="56413"/>
                  </a:lnTo>
                  <a:lnTo>
                    <a:pt x="1238173" y="127"/>
                  </a:lnTo>
                  <a:lnTo>
                    <a:pt x="1181900" y="127"/>
                  </a:lnTo>
                  <a:lnTo>
                    <a:pt x="1181900" y="56413"/>
                  </a:lnTo>
                  <a:lnTo>
                    <a:pt x="1181900" y="225259"/>
                  </a:lnTo>
                  <a:lnTo>
                    <a:pt x="1013053" y="225259"/>
                  </a:lnTo>
                  <a:lnTo>
                    <a:pt x="1013053" y="56413"/>
                  </a:lnTo>
                  <a:lnTo>
                    <a:pt x="1181900" y="56413"/>
                  </a:lnTo>
                  <a:lnTo>
                    <a:pt x="1181900" y="127"/>
                  </a:lnTo>
                  <a:lnTo>
                    <a:pt x="956767" y="127"/>
                  </a:lnTo>
                  <a:lnTo>
                    <a:pt x="956767" y="56413"/>
                  </a:lnTo>
                  <a:lnTo>
                    <a:pt x="900493" y="56413"/>
                  </a:lnTo>
                  <a:lnTo>
                    <a:pt x="900493" y="225259"/>
                  </a:lnTo>
                  <a:lnTo>
                    <a:pt x="956767" y="225259"/>
                  </a:lnTo>
                  <a:lnTo>
                    <a:pt x="956767" y="281533"/>
                  </a:lnTo>
                  <a:lnTo>
                    <a:pt x="1238173" y="281533"/>
                  </a:lnTo>
                  <a:lnTo>
                    <a:pt x="1238173" y="225259"/>
                  </a:lnTo>
                  <a:lnTo>
                    <a:pt x="1294460" y="225259"/>
                  </a:lnTo>
                  <a:lnTo>
                    <a:pt x="1294460" y="56413"/>
                  </a:lnTo>
                  <a:close/>
                </a:path>
                <a:path w="6697980" h="337820">
                  <a:moveTo>
                    <a:pt x="1744713" y="56413"/>
                  </a:moveTo>
                  <a:lnTo>
                    <a:pt x="1688426" y="56413"/>
                  </a:lnTo>
                  <a:lnTo>
                    <a:pt x="1688426" y="112699"/>
                  </a:lnTo>
                  <a:lnTo>
                    <a:pt x="1744713" y="112699"/>
                  </a:lnTo>
                  <a:lnTo>
                    <a:pt x="1744713" y="56413"/>
                  </a:lnTo>
                  <a:close/>
                </a:path>
                <a:path w="6697980" h="337820">
                  <a:moveTo>
                    <a:pt x="1744713" y="0"/>
                  </a:moveTo>
                  <a:lnTo>
                    <a:pt x="1407020" y="0"/>
                  </a:lnTo>
                  <a:lnTo>
                    <a:pt x="1407020" y="55880"/>
                  </a:lnTo>
                  <a:lnTo>
                    <a:pt x="1407020" y="281940"/>
                  </a:lnTo>
                  <a:lnTo>
                    <a:pt x="1519580" y="281940"/>
                  </a:lnTo>
                  <a:lnTo>
                    <a:pt x="1519580" y="55880"/>
                  </a:lnTo>
                  <a:lnTo>
                    <a:pt x="1744713" y="55880"/>
                  </a:lnTo>
                  <a:lnTo>
                    <a:pt x="1744713" y="0"/>
                  </a:lnTo>
                  <a:close/>
                </a:path>
                <a:path w="6697980" h="337820">
                  <a:moveTo>
                    <a:pt x="2194953" y="56413"/>
                  </a:moveTo>
                  <a:lnTo>
                    <a:pt x="2138680" y="56413"/>
                  </a:lnTo>
                  <a:lnTo>
                    <a:pt x="2138680" y="127"/>
                  </a:lnTo>
                  <a:lnTo>
                    <a:pt x="2082393" y="127"/>
                  </a:lnTo>
                  <a:lnTo>
                    <a:pt x="2082393" y="56413"/>
                  </a:lnTo>
                  <a:lnTo>
                    <a:pt x="2082393" y="225259"/>
                  </a:lnTo>
                  <a:lnTo>
                    <a:pt x="1913547" y="225259"/>
                  </a:lnTo>
                  <a:lnTo>
                    <a:pt x="1913547" y="56413"/>
                  </a:lnTo>
                  <a:lnTo>
                    <a:pt x="2082393" y="56413"/>
                  </a:lnTo>
                  <a:lnTo>
                    <a:pt x="2082393" y="127"/>
                  </a:lnTo>
                  <a:lnTo>
                    <a:pt x="1857273" y="127"/>
                  </a:lnTo>
                  <a:lnTo>
                    <a:pt x="1857273" y="56413"/>
                  </a:lnTo>
                  <a:lnTo>
                    <a:pt x="1800987" y="56413"/>
                  </a:lnTo>
                  <a:lnTo>
                    <a:pt x="1800987" y="225259"/>
                  </a:lnTo>
                  <a:lnTo>
                    <a:pt x="1857273" y="225259"/>
                  </a:lnTo>
                  <a:lnTo>
                    <a:pt x="1857273" y="281533"/>
                  </a:lnTo>
                  <a:lnTo>
                    <a:pt x="2138680" y="281533"/>
                  </a:lnTo>
                  <a:lnTo>
                    <a:pt x="2138680" y="225259"/>
                  </a:lnTo>
                  <a:lnTo>
                    <a:pt x="2194953" y="225259"/>
                  </a:lnTo>
                  <a:lnTo>
                    <a:pt x="2194953" y="56413"/>
                  </a:lnTo>
                  <a:close/>
                </a:path>
                <a:path w="6697980" h="337820">
                  <a:moveTo>
                    <a:pt x="3095447" y="56413"/>
                  </a:moveTo>
                  <a:lnTo>
                    <a:pt x="3039173" y="56413"/>
                  </a:lnTo>
                  <a:lnTo>
                    <a:pt x="3039173" y="127"/>
                  </a:lnTo>
                  <a:lnTo>
                    <a:pt x="2982887" y="127"/>
                  </a:lnTo>
                  <a:lnTo>
                    <a:pt x="2982887" y="56413"/>
                  </a:lnTo>
                  <a:lnTo>
                    <a:pt x="2982887" y="224790"/>
                  </a:lnTo>
                  <a:lnTo>
                    <a:pt x="2814040" y="224790"/>
                  </a:lnTo>
                  <a:lnTo>
                    <a:pt x="2814040" y="113030"/>
                  </a:lnTo>
                  <a:lnTo>
                    <a:pt x="2870327" y="113030"/>
                  </a:lnTo>
                  <a:lnTo>
                    <a:pt x="2870327" y="56413"/>
                  </a:lnTo>
                  <a:lnTo>
                    <a:pt x="2982887" y="56413"/>
                  </a:lnTo>
                  <a:lnTo>
                    <a:pt x="2982887" y="127"/>
                  </a:lnTo>
                  <a:lnTo>
                    <a:pt x="2870327" y="127"/>
                  </a:lnTo>
                  <a:lnTo>
                    <a:pt x="2870327" y="55880"/>
                  </a:lnTo>
                  <a:lnTo>
                    <a:pt x="2814040" y="55880"/>
                  </a:lnTo>
                  <a:lnTo>
                    <a:pt x="2814040" y="0"/>
                  </a:lnTo>
                  <a:lnTo>
                    <a:pt x="2701480" y="0"/>
                  </a:lnTo>
                  <a:lnTo>
                    <a:pt x="2701480" y="55880"/>
                  </a:lnTo>
                  <a:lnTo>
                    <a:pt x="2701480" y="113030"/>
                  </a:lnTo>
                  <a:lnTo>
                    <a:pt x="2701480" y="224790"/>
                  </a:lnTo>
                  <a:lnTo>
                    <a:pt x="2701480" y="281940"/>
                  </a:lnTo>
                  <a:lnTo>
                    <a:pt x="2701480" y="337820"/>
                  </a:lnTo>
                  <a:lnTo>
                    <a:pt x="2814040" y="337820"/>
                  </a:lnTo>
                  <a:lnTo>
                    <a:pt x="2814040" y="281940"/>
                  </a:lnTo>
                  <a:lnTo>
                    <a:pt x="3039173" y="281940"/>
                  </a:lnTo>
                  <a:lnTo>
                    <a:pt x="3039173" y="225259"/>
                  </a:lnTo>
                  <a:lnTo>
                    <a:pt x="3095447" y="225259"/>
                  </a:lnTo>
                  <a:lnTo>
                    <a:pt x="3095447" y="56413"/>
                  </a:lnTo>
                  <a:close/>
                </a:path>
                <a:path w="6697980" h="337820">
                  <a:moveTo>
                    <a:pt x="3489414" y="225259"/>
                  </a:moveTo>
                  <a:lnTo>
                    <a:pt x="3208007" y="225259"/>
                  </a:lnTo>
                  <a:lnTo>
                    <a:pt x="3208007" y="281533"/>
                  </a:lnTo>
                  <a:lnTo>
                    <a:pt x="3489414" y="281533"/>
                  </a:lnTo>
                  <a:lnTo>
                    <a:pt x="3489414" y="225259"/>
                  </a:lnTo>
                  <a:close/>
                </a:path>
                <a:path w="6697980" h="337820">
                  <a:moveTo>
                    <a:pt x="3545700" y="56413"/>
                  </a:moveTo>
                  <a:lnTo>
                    <a:pt x="3489414" y="56413"/>
                  </a:lnTo>
                  <a:lnTo>
                    <a:pt x="3489414" y="127"/>
                  </a:lnTo>
                  <a:lnTo>
                    <a:pt x="3208007" y="127"/>
                  </a:lnTo>
                  <a:lnTo>
                    <a:pt x="3208007" y="55880"/>
                  </a:lnTo>
                  <a:lnTo>
                    <a:pt x="3151733" y="55880"/>
                  </a:lnTo>
                  <a:lnTo>
                    <a:pt x="3151733" y="113030"/>
                  </a:lnTo>
                  <a:lnTo>
                    <a:pt x="3151733" y="168910"/>
                  </a:lnTo>
                  <a:lnTo>
                    <a:pt x="3151733" y="224790"/>
                  </a:lnTo>
                  <a:lnTo>
                    <a:pt x="3264293" y="224790"/>
                  </a:lnTo>
                  <a:lnTo>
                    <a:pt x="3264293" y="168910"/>
                  </a:lnTo>
                  <a:lnTo>
                    <a:pt x="3545700" y="168910"/>
                  </a:lnTo>
                  <a:lnTo>
                    <a:pt x="3545700" y="113030"/>
                  </a:lnTo>
                  <a:lnTo>
                    <a:pt x="3264293" y="113030"/>
                  </a:lnTo>
                  <a:lnTo>
                    <a:pt x="3264293" y="56413"/>
                  </a:lnTo>
                  <a:lnTo>
                    <a:pt x="3433140" y="56413"/>
                  </a:lnTo>
                  <a:lnTo>
                    <a:pt x="3433140" y="112699"/>
                  </a:lnTo>
                  <a:lnTo>
                    <a:pt x="3545700" y="112699"/>
                  </a:lnTo>
                  <a:lnTo>
                    <a:pt x="3545700" y="56413"/>
                  </a:lnTo>
                  <a:close/>
                </a:path>
                <a:path w="6697980" h="337820">
                  <a:moveTo>
                    <a:pt x="4446194" y="55880"/>
                  </a:moveTo>
                  <a:lnTo>
                    <a:pt x="4389920" y="55880"/>
                  </a:lnTo>
                  <a:lnTo>
                    <a:pt x="4389920" y="127"/>
                  </a:lnTo>
                  <a:lnTo>
                    <a:pt x="4108513" y="127"/>
                  </a:lnTo>
                  <a:lnTo>
                    <a:pt x="4108513" y="56413"/>
                  </a:lnTo>
                  <a:lnTo>
                    <a:pt x="4333633" y="56413"/>
                  </a:lnTo>
                  <a:lnTo>
                    <a:pt x="4333633" y="113030"/>
                  </a:lnTo>
                  <a:lnTo>
                    <a:pt x="4108513" y="113030"/>
                  </a:lnTo>
                  <a:lnTo>
                    <a:pt x="4108513" y="168910"/>
                  </a:lnTo>
                  <a:lnTo>
                    <a:pt x="4333633" y="168910"/>
                  </a:lnTo>
                  <a:lnTo>
                    <a:pt x="4333633" y="224790"/>
                  </a:lnTo>
                  <a:lnTo>
                    <a:pt x="4164787" y="224790"/>
                  </a:lnTo>
                  <a:lnTo>
                    <a:pt x="4164787" y="168973"/>
                  </a:lnTo>
                  <a:lnTo>
                    <a:pt x="4052227" y="168973"/>
                  </a:lnTo>
                  <a:lnTo>
                    <a:pt x="4052227" y="224790"/>
                  </a:lnTo>
                  <a:lnTo>
                    <a:pt x="3995953" y="224790"/>
                  </a:lnTo>
                  <a:lnTo>
                    <a:pt x="3995953" y="56413"/>
                  </a:lnTo>
                  <a:lnTo>
                    <a:pt x="3883380" y="56413"/>
                  </a:lnTo>
                  <a:lnTo>
                    <a:pt x="3883380" y="224790"/>
                  </a:lnTo>
                  <a:lnTo>
                    <a:pt x="3770820" y="224790"/>
                  </a:lnTo>
                  <a:lnTo>
                    <a:pt x="3770820" y="168910"/>
                  </a:lnTo>
                  <a:lnTo>
                    <a:pt x="3770820" y="55880"/>
                  </a:lnTo>
                  <a:lnTo>
                    <a:pt x="3995953" y="55880"/>
                  </a:lnTo>
                  <a:lnTo>
                    <a:pt x="3995953" y="0"/>
                  </a:lnTo>
                  <a:lnTo>
                    <a:pt x="3714546" y="0"/>
                  </a:lnTo>
                  <a:lnTo>
                    <a:pt x="3714546" y="55880"/>
                  </a:lnTo>
                  <a:lnTo>
                    <a:pt x="3714546" y="168910"/>
                  </a:lnTo>
                  <a:lnTo>
                    <a:pt x="3658260" y="168910"/>
                  </a:lnTo>
                  <a:lnTo>
                    <a:pt x="3658260" y="224790"/>
                  </a:lnTo>
                  <a:lnTo>
                    <a:pt x="3601986" y="224790"/>
                  </a:lnTo>
                  <a:lnTo>
                    <a:pt x="3601986" y="281940"/>
                  </a:lnTo>
                  <a:lnTo>
                    <a:pt x="3601986" y="337820"/>
                  </a:lnTo>
                  <a:lnTo>
                    <a:pt x="3714546" y="337820"/>
                  </a:lnTo>
                  <a:lnTo>
                    <a:pt x="3714546" y="281940"/>
                  </a:lnTo>
                  <a:lnTo>
                    <a:pt x="3939667" y="281940"/>
                  </a:lnTo>
                  <a:lnTo>
                    <a:pt x="3939667" y="337820"/>
                  </a:lnTo>
                  <a:lnTo>
                    <a:pt x="4052227" y="337820"/>
                  </a:lnTo>
                  <a:lnTo>
                    <a:pt x="4052227" y="281940"/>
                  </a:lnTo>
                  <a:lnTo>
                    <a:pt x="4052227" y="281533"/>
                  </a:lnTo>
                  <a:lnTo>
                    <a:pt x="4052227" y="225259"/>
                  </a:lnTo>
                  <a:lnTo>
                    <a:pt x="4108513" y="225259"/>
                  </a:lnTo>
                  <a:lnTo>
                    <a:pt x="4108513" y="281940"/>
                  </a:lnTo>
                  <a:lnTo>
                    <a:pt x="4446194" y="281940"/>
                  </a:lnTo>
                  <a:lnTo>
                    <a:pt x="4446194" y="224790"/>
                  </a:lnTo>
                  <a:lnTo>
                    <a:pt x="4446194" y="168910"/>
                  </a:lnTo>
                  <a:lnTo>
                    <a:pt x="4446194" y="113030"/>
                  </a:lnTo>
                  <a:lnTo>
                    <a:pt x="4446194" y="55880"/>
                  </a:lnTo>
                  <a:close/>
                </a:path>
                <a:path w="6697980" h="337820">
                  <a:moveTo>
                    <a:pt x="4783887" y="56413"/>
                  </a:moveTo>
                  <a:lnTo>
                    <a:pt x="4727600" y="56413"/>
                  </a:lnTo>
                  <a:lnTo>
                    <a:pt x="4727600" y="112699"/>
                  </a:lnTo>
                  <a:lnTo>
                    <a:pt x="4783887" y="112699"/>
                  </a:lnTo>
                  <a:lnTo>
                    <a:pt x="4783887" y="56413"/>
                  </a:lnTo>
                  <a:close/>
                </a:path>
                <a:path w="6697980" h="337820">
                  <a:moveTo>
                    <a:pt x="4840160" y="113030"/>
                  </a:moveTo>
                  <a:lnTo>
                    <a:pt x="4615040" y="113030"/>
                  </a:lnTo>
                  <a:lnTo>
                    <a:pt x="4615040" y="0"/>
                  </a:lnTo>
                  <a:lnTo>
                    <a:pt x="4502480" y="0"/>
                  </a:lnTo>
                  <a:lnTo>
                    <a:pt x="4502480" y="113030"/>
                  </a:lnTo>
                  <a:lnTo>
                    <a:pt x="4502480" y="168910"/>
                  </a:lnTo>
                  <a:lnTo>
                    <a:pt x="4502480" y="281940"/>
                  </a:lnTo>
                  <a:lnTo>
                    <a:pt x="4615040" y="281940"/>
                  </a:lnTo>
                  <a:lnTo>
                    <a:pt x="4615040" y="168910"/>
                  </a:lnTo>
                  <a:lnTo>
                    <a:pt x="4840160" y="168910"/>
                  </a:lnTo>
                  <a:lnTo>
                    <a:pt x="4840160" y="113030"/>
                  </a:lnTo>
                  <a:close/>
                </a:path>
                <a:path w="6697980" h="337820">
                  <a:moveTo>
                    <a:pt x="4896447" y="168973"/>
                  </a:moveTo>
                  <a:lnTo>
                    <a:pt x="4783887" y="168973"/>
                  </a:lnTo>
                  <a:lnTo>
                    <a:pt x="4783887" y="281533"/>
                  </a:lnTo>
                  <a:lnTo>
                    <a:pt x="4896447" y="281533"/>
                  </a:lnTo>
                  <a:lnTo>
                    <a:pt x="4896447" y="168973"/>
                  </a:lnTo>
                  <a:close/>
                </a:path>
                <a:path w="6697980" h="337820">
                  <a:moveTo>
                    <a:pt x="4896447" y="127"/>
                  </a:moveTo>
                  <a:lnTo>
                    <a:pt x="4783887" y="127"/>
                  </a:lnTo>
                  <a:lnTo>
                    <a:pt x="4783887" y="56413"/>
                  </a:lnTo>
                  <a:lnTo>
                    <a:pt x="4896447" y="56413"/>
                  </a:lnTo>
                  <a:lnTo>
                    <a:pt x="4896447" y="127"/>
                  </a:lnTo>
                  <a:close/>
                </a:path>
                <a:path w="6697980" h="337820">
                  <a:moveTo>
                    <a:pt x="5346687" y="127"/>
                  </a:moveTo>
                  <a:lnTo>
                    <a:pt x="5009007" y="127"/>
                  </a:lnTo>
                  <a:lnTo>
                    <a:pt x="5009007" y="56413"/>
                  </a:lnTo>
                  <a:lnTo>
                    <a:pt x="5121567" y="56413"/>
                  </a:lnTo>
                  <a:lnTo>
                    <a:pt x="5121567" y="281533"/>
                  </a:lnTo>
                  <a:lnTo>
                    <a:pt x="5234127" y="281533"/>
                  </a:lnTo>
                  <a:lnTo>
                    <a:pt x="5234127" y="56413"/>
                  </a:lnTo>
                  <a:lnTo>
                    <a:pt x="5346687" y="56413"/>
                  </a:lnTo>
                  <a:lnTo>
                    <a:pt x="5346687" y="127"/>
                  </a:lnTo>
                  <a:close/>
                </a:path>
                <a:path w="6697980" h="337820">
                  <a:moveTo>
                    <a:pt x="5796940" y="56413"/>
                  </a:moveTo>
                  <a:lnTo>
                    <a:pt x="5740654" y="56413"/>
                  </a:lnTo>
                  <a:lnTo>
                    <a:pt x="5740654" y="127"/>
                  </a:lnTo>
                  <a:lnTo>
                    <a:pt x="5684380" y="127"/>
                  </a:lnTo>
                  <a:lnTo>
                    <a:pt x="5684380" y="56413"/>
                  </a:lnTo>
                  <a:lnTo>
                    <a:pt x="5684380" y="225259"/>
                  </a:lnTo>
                  <a:lnTo>
                    <a:pt x="5515534" y="225259"/>
                  </a:lnTo>
                  <a:lnTo>
                    <a:pt x="5515534" y="56413"/>
                  </a:lnTo>
                  <a:lnTo>
                    <a:pt x="5684380" y="56413"/>
                  </a:lnTo>
                  <a:lnTo>
                    <a:pt x="5684380" y="127"/>
                  </a:lnTo>
                  <a:lnTo>
                    <a:pt x="5459260" y="127"/>
                  </a:lnTo>
                  <a:lnTo>
                    <a:pt x="5459260" y="56413"/>
                  </a:lnTo>
                  <a:lnTo>
                    <a:pt x="5402973" y="56413"/>
                  </a:lnTo>
                  <a:lnTo>
                    <a:pt x="5402973" y="225259"/>
                  </a:lnTo>
                  <a:lnTo>
                    <a:pt x="5459260" y="225259"/>
                  </a:lnTo>
                  <a:lnTo>
                    <a:pt x="5459260" y="281533"/>
                  </a:lnTo>
                  <a:lnTo>
                    <a:pt x="5740654" y="281533"/>
                  </a:lnTo>
                  <a:lnTo>
                    <a:pt x="5740654" y="225259"/>
                  </a:lnTo>
                  <a:lnTo>
                    <a:pt x="5796940" y="225259"/>
                  </a:lnTo>
                  <a:lnTo>
                    <a:pt x="5796940" y="56413"/>
                  </a:lnTo>
                  <a:close/>
                </a:path>
                <a:path w="6697980" h="337820">
                  <a:moveTo>
                    <a:pt x="6247193" y="56413"/>
                  </a:moveTo>
                  <a:lnTo>
                    <a:pt x="6190907" y="56413"/>
                  </a:lnTo>
                  <a:lnTo>
                    <a:pt x="6190907" y="127"/>
                  </a:lnTo>
                  <a:lnTo>
                    <a:pt x="6134620" y="127"/>
                  </a:lnTo>
                  <a:lnTo>
                    <a:pt x="6134620" y="56413"/>
                  </a:lnTo>
                  <a:lnTo>
                    <a:pt x="6134620" y="224790"/>
                  </a:lnTo>
                  <a:lnTo>
                    <a:pt x="5965787" y="224790"/>
                  </a:lnTo>
                  <a:lnTo>
                    <a:pt x="5965787" y="113030"/>
                  </a:lnTo>
                  <a:lnTo>
                    <a:pt x="6022060" y="113030"/>
                  </a:lnTo>
                  <a:lnTo>
                    <a:pt x="6022060" y="56413"/>
                  </a:lnTo>
                  <a:lnTo>
                    <a:pt x="6134620" y="56413"/>
                  </a:lnTo>
                  <a:lnTo>
                    <a:pt x="6134620" y="127"/>
                  </a:lnTo>
                  <a:lnTo>
                    <a:pt x="6022060" y="127"/>
                  </a:lnTo>
                  <a:lnTo>
                    <a:pt x="6022060" y="55880"/>
                  </a:lnTo>
                  <a:lnTo>
                    <a:pt x="5965787" y="55880"/>
                  </a:lnTo>
                  <a:lnTo>
                    <a:pt x="5965787" y="0"/>
                  </a:lnTo>
                  <a:lnTo>
                    <a:pt x="5853227" y="0"/>
                  </a:lnTo>
                  <a:lnTo>
                    <a:pt x="5853227" y="55880"/>
                  </a:lnTo>
                  <a:lnTo>
                    <a:pt x="5853227" y="113030"/>
                  </a:lnTo>
                  <a:lnTo>
                    <a:pt x="5853227" y="224790"/>
                  </a:lnTo>
                  <a:lnTo>
                    <a:pt x="5853227" y="281940"/>
                  </a:lnTo>
                  <a:lnTo>
                    <a:pt x="5853227" y="337820"/>
                  </a:lnTo>
                  <a:lnTo>
                    <a:pt x="5965787" y="337820"/>
                  </a:lnTo>
                  <a:lnTo>
                    <a:pt x="5965787" y="281940"/>
                  </a:lnTo>
                  <a:lnTo>
                    <a:pt x="6190907" y="281940"/>
                  </a:lnTo>
                  <a:lnTo>
                    <a:pt x="6190907" y="225259"/>
                  </a:lnTo>
                  <a:lnTo>
                    <a:pt x="6247193" y="225259"/>
                  </a:lnTo>
                  <a:lnTo>
                    <a:pt x="6247193" y="56413"/>
                  </a:lnTo>
                  <a:close/>
                </a:path>
                <a:path w="6697980" h="337820">
                  <a:moveTo>
                    <a:pt x="6697434" y="55880"/>
                  </a:moveTo>
                  <a:lnTo>
                    <a:pt x="6641160" y="55880"/>
                  </a:lnTo>
                  <a:lnTo>
                    <a:pt x="6641160" y="127"/>
                  </a:lnTo>
                  <a:lnTo>
                    <a:pt x="6359753" y="127"/>
                  </a:lnTo>
                  <a:lnTo>
                    <a:pt x="6359753" y="56413"/>
                  </a:lnTo>
                  <a:lnTo>
                    <a:pt x="6584874" y="56413"/>
                  </a:lnTo>
                  <a:lnTo>
                    <a:pt x="6584874" y="113030"/>
                  </a:lnTo>
                  <a:lnTo>
                    <a:pt x="6359753" y="113030"/>
                  </a:lnTo>
                  <a:lnTo>
                    <a:pt x="6359753" y="168910"/>
                  </a:lnTo>
                  <a:lnTo>
                    <a:pt x="6584874" y="168910"/>
                  </a:lnTo>
                  <a:lnTo>
                    <a:pt x="6584874" y="224790"/>
                  </a:lnTo>
                  <a:lnTo>
                    <a:pt x="6416027" y="224790"/>
                  </a:lnTo>
                  <a:lnTo>
                    <a:pt x="6416027" y="168973"/>
                  </a:lnTo>
                  <a:lnTo>
                    <a:pt x="6303467" y="168973"/>
                  </a:lnTo>
                  <a:lnTo>
                    <a:pt x="6303467" y="225259"/>
                  </a:lnTo>
                  <a:lnTo>
                    <a:pt x="6359753" y="225259"/>
                  </a:lnTo>
                  <a:lnTo>
                    <a:pt x="6359753" y="281940"/>
                  </a:lnTo>
                  <a:lnTo>
                    <a:pt x="6697434" y="281940"/>
                  </a:lnTo>
                  <a:lnTo>
                    <a:pt x="6697434" y="224790"/>
                  </a:lnTo>
                  <a:lnTo>
                    <a:pt x="6697434" y="168910"/>
                  </a:lnTo>
                  <a:lnTo>
                    <a:pt x="6697434" y="113030"/>
                  </a:lnTo>
                  <a:lnTo>
                    <a:pt x="6697434" y="55880"/>
                  </a:lnTo>
                  <a:close/>
                </a:path>
              </a:pathLst>
            </a:custGeom>
            <a:solidFill>
              <a:srgbClr val="39393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40274" y="6253820"/>
              <a:ext cx="6857215" cy="457808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562923" y="8515656"/>
              <a:ext cx="4981771" cy="345539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82156" y="1968526"/>
              <a:ext cx="17339786" cy="3193620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518278" y="2062764"/>
              <a:ext cx="17068165" cy="2921635"/>
            </a:xfrm>
            <a:custGeom>
              <a:avLst/>
              <a:gdLst/>
              <a:ahLst/>
              <a:cxnLst/>
              <a:rect l="l" t="t" r="r" b="b"/>
              <a:pathLst>
                <a:path w="17068165" h="2921635">
                  <a:moveTo>
                    <a:pt x="16973305" y="0"/>
                  </a:moveTo>
                  <a:lnTo>
                    <a:pt x="94237" y="0"/>
                  </a:lnTo>
                  <a:lnTo>
                    <a:pt x="57556" y="7405"/>
                  </a:lnTo>
                  <a:lnTo>
                    <a:pt x="27601" y="27601"/>
                  </a:lnTo>
                  <a:lnTo>
                    <a:pt x="7405" y="57556"/>
                  </a:lnTo>
                  <a:lnTo>
                    <a:pt x="0" y="94237"/>
                  </a:lnTo>
                  <a:lnTo>
                    <a:pt x="0" y="2827139"/>
                  </a:lnTo>
                  <a:lnTo>
                    <a:pt x="7405" y="2863820"/>
                  </a:lnTo>
                  <a:lnTo>
                    <a:pt x="27601" y="2893775"/>
                  </a:lnTo>
                  <a:lnTo>
                    <a:pt x="57556" y="2913971"/>
                  </a:lnTo>
                  <a:lnTo>
                    <a:pt x="94238" y="2921377"/>
                  </a:lnTo>
                  <a:lnTo>
                    <a:pt x="16973305" y="2921377"/>
                  </a:lnTo>
                  <a:lnTo>
                    <a:pt x="17009986" y="2913971"/>
                  </a:lnTo>
                  <a:lnTo>
                    <a:pt x="17039941" y="2893775"/>
                  </a:lnTo>
                  <a:lnTo>
                    <a:pt x="17060137" y="2863820"/>
                  </a:lnTo>
                  <a:lnTo>
                    <a:pt x="17067543" y="2827139"/>
                  </a:lnTo>
                  <a:lnTo>
                    <a:pt x="17067543" y="94237"/>
                  </a:lnTo>
                  <a:lnTo>
                    <a:pt x="17060137" y="57556"/>
                  </a:lnTo>
                  <a:lnTo>
                    <a:pt x="17039941" y="27601"/>
                  </a:lnTo>
                  <a:lnTo>
                    <a:pt x="17009986" y="7405"/>
                  </a:lnTo>
                  <a:lnTo>
                    <a:pt x="16973305" y="0"/>
                  </a:lnTo>
                  <a:close/>
                </a:path>
              </a:pathLst>
            </a:custGeom>
            <a:solidFill>
              <a:srgbClr val="E1E1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159304" y="3025526"/>
              <a:ext cx="15801340" cy="1264920"/>
            </a:xfrm>
            <a:custGeom>
              <a:avLst/>
              <a:gdLst/>
              <a:ahLst/>
              <a:cxnLst/>
              <a:rect l="l" t="t" r="r" b="b"/>
              <a:pathLst>
                <a:path w="15801340" h="1264920">
                  <a:moveTo>
                    <a:pt x="1264348" y="181610"/>
                  </a:moveTo>
                  <a:lnTo>
                    <a:pt x="1083729" y="181610"/>
                  </a:lnTo>
                  <a:lnTo>
                    <a:pt x="1083729" y="0"/>
                  </a:lnTo>
                  <a:lnTo>
                    <a:pt x="903109" y="0"/>
                  </a:lnTo>
                  <a:lnTo>
                    <a:pt x="903109" y="181610"/>
                  </a:lnTo>
                  <a:lnTo>
                    <a:pt x="903109" y="542290"/>
                  </a:lnTo>
                  <a:lnTo>
                    <a:pt x="722490" y="542290"/>
                  </a:lnTo>
                  <a:lnTo>
                    <a:pt x="722490" y="722630"/>
                  </a:lnTo>
                  <a:lnTo>
                    <a:pt x="361238" y="722630"/>
                  </a:lnTo>
                  <a:lnTo>
                    <a:pt x="361238" y="181610"/>
                  </a:lnTo>
                  <a:lnTo>
                    <a:pt x="903109" y="181610"/>
                  </a:lnTo>
                  <a:lnTo>
                    <a:pt x="903109" y="0"/>
                  </a:lnTo>
                  <a:lnTo>
                    <a:pt x="0" y="0"/>
                  </a:lnTo>
                  <a:lnTo>
                    <a:pt x="0" y="181610"/>
                  </a:lnTo>
                  <a:lnTo>
                    <a:pt x="0" y="722630"/>
                  </a:lnTo>
                  <a:lnTo>
                    <a:pt x="0" y="904240"/>
                  </a:lnTo>
                  <a:lnTo>
                    <a:pt x="0" y="1264920"/>
                  </a:lnTo>
                  <a:lnTo>
                    <a:pt x="361238" y="1264920"/>
                  </a:lnTo>
                  <a:lnTo>
                    <a:pt x="361238" y="904240"/>
                  </a:lnTo>
                  <a:lnTo>
                    <a:pt x="541858" y="904240"/>
                  </a:lnTo>
                  <a:lnTo>
                    <a:pt x="541858" y="1084300"/>
                  </a:lnTo>
                  <a:lnTo>
                    <a:pt x="722490" y="1084300"/>
                  </a:lnTo>
                  <a:lnTo>
                    <a:pt x="722490" y="1264920"/>
                  </a:lnTo>
                  <a:lnTo>
                    <a:pt x="1264348" y="1264920"/>
                  </a:lnTo>
                  <a:lnTo>
                    <a:pt x="1264348" y="1084300"/>
                  </a:lnTo>
                  <a:lnTo>
                    <a:pt x="1083729" y="1084300"/>
                  </a:lnTo>
                  <a:lnTo>
                    <a:pt x="1083729" y="903681"/>
                  </a:lnTo>
                  <a:lnTo>
                    <a:pt x="903109" y="903681"/>
                  </a:lnTo>
                  <a:lnTo>
                    <a:pt x="903109" y="722630"/>
                  </a:lnTo>
                  <a:lnTo>
                    <a:pt x="1264348" y="722630"/>
                  </a:lnTo>
                  <a:lnTo>
                    <a:pt x="1264348" y="542290"/>
                  </a:lnTo>
                  <a:lnTo>
                    <a:pt x="1264348" y="181610"/>
                  </a:lnTo>
                  <a:close/>
                </a:path>
                <a:path w="15801340" h="1264920">
                  <a:moveTo>
                    <a:pt x="2709341" y="0"/>
                  </a:moveTo>
                  <a:lnTo>
                    <a:pt x="1444980" y="0"/>
                  </a:lnTo>
                  <a:lnTo>
                    <a:pt x="1444980" y="181610"/>
                  </a:lnTo>
                  <a:lnTo>
                    <a:pt x="1444980" y="542290"/>
                  </a:lnTo>
                  <a:lnTo>
                    <a:pt x="1444980" y="722630"/>
                  </a:lnTo>
                  <a:lnTo>
                    <a:pt x="1444980" y="1084580"/>
                  </a:lnTo>
                  <a:lnTo>
                    <a:pt x="1444980" y="1264920"/>
                  </a:lnTo>
                  <a:lnTo>
                    <a:pt x="2709341" y="1264920"/>
                  </a:lnTo>
                  <a:lnTo>
                    <a:pt x="2709341" y="1084580"/>
                  </a:lnTo>
                  <a:lnTo>
                    <a:pt x="1806219" y="1084580"/>
                  </a:lnTo>
                  <a:lnTo>
                    <a:pt x="1806219" y="722630"/>
                  </a:lnTo>
                  <a:lnTo>
                    <a:pt x="2528709" y="722630"/>
                  </a:lnTo>
                  <a:lnTo>
                    <a:pt x="2528709" y="542290"/>
                  </a:lnTo>
                  <a:lnTo>
                    <a:pt x="1806219" y="542290"/>
                  </a:lnTo>
                  <a:lnTo>
                    <a:pt x="1806219" y="181610"/>
                  </a:lnTo>
                  <a:lnTo>
                    <a:pt x="2709341" y="181610"/>
                  </a:lnTo>
                  <a:lnTo>
                    <a:pt x="2709341" y="0"/>
                  </a:lnTo>
                  <a:close/>
                </a:path>
                <a:path w="15801340" h="1264920">
                  <a:moveTo>
                    <a:pt x="4154322" y="558"/>
                  </a:moveTo>
                  <a:lnTo>
                    <a:pt x="3793071" y="558"/>
                  </a:lnTo>
                  <a:lnTo>
                    <a:pt x="3793071" y="722630"/>
                  </a:lnTo>
                  <a:lnTo>
                    <a:pt x="3612451" y="722630"/>
                  </a:lnTo>
                  <a:lnTo>
                    <a:pt x="3612451" y="558"/>
                  </a:lnTo>
                  <a:lnTo>
                    <a:pt x="3431832" y="558"/>
                  </a:lnTo>
                  <a:lnTo>
                    <a:pt x="3431832" y="722630"/>
                  </a:lnTo>
                  <a:lnTo>
                    <a:pt x="3251200" y="722630"/>
                  </a:lnTo>
                  <a:lnTo>
                    <a:pt x="3251200" y="0"/>
                  </a:lnTo>
                  <a:lnTo>
                    <a:pt x="2889961" y="0"/>
                  </a:lnTo>
                  <a:lnTo>
                    <a:pt x="2889961" y="722630"/>
                  </a:lnTo>
                  <a:lnTo>
                    <a:pt x="2889961" y="904240"/>
                  </a:lnTo>
                  <a:lnTo>
                    <a:pt x="2889961" y="1084580"/>
                  </a:lnTo>
                  <a:lnTo>
                    <a:pt x="3070580" y="1084580"/>
                  </a:lnTo>
                  <a:lnTo>
                    <a:pt x="3070580" y="1264920"/>
                  </a:lnTo>
                  <a:lnTo>
                    <a:pt x="3251200" y="1264920"/>
                  </a:lnTo>
                  <a:lnTo>
                    <a:pt x="3251200" y="1084580"/>
                  </a:lnTo>
                  <a:lnTo>
                    <a:pt x="3431832" y="1084580"/>
                  </a:lnTo>
                  <a:lnTo>
                    <a:pt x="3431832" y="904240"/>
                  </a:lnTo>
                  <a:lnTo>
                    <a:pt x="3612451" y="904240"/>
                  </a:lnTo>
                  <a:lnTo>
                    <a:pt x="3612451" y="1084300"/>
                  </a:lnTo>
                  <a:lnTo>
                    <a:pt x="3793071" y="1084300"/>
                  </a:lnTo>
                  <a:lnTo>
                    <a:pt x="3793071" y="1264920"/>
                  </a:lnTo>
                  <a:lnTo>
                    <a:pt x="3973690" y="1264920"/>
                  </a:lnTo>
                  <a:lnTo>
                    <a:pt x="3973690" y="1084300"/>
                  </a:lnTo>
                  <a:lnTo>
                    <a:pt x="4154322" y="1084300"/>
                  </a:lnTo>
                  <a:lnTo>
                    <a:pt x="4154322" y="904240"/>
                  </a:lnTo>
                  <a:lnTo>
                    <a:pt x="4154322" y="903681"/>
                  </a:lnTo>
                  <a:lnTo>
                    <a:pt x="4154322" y="723061"/>
                  </a:lnTo>
                  <a:lnTo>
                    <a:pt x="4154322" y="722630"/>
                  </a:lnTo>
                  <a:lnTo>
                    <a:pt x="4154322" y="558"/>
                  </a:lnTo>
                  <a:close/>
                </a:path>
                <a:path w="15801340" h="1264920">
                  <a:moveTo>
                    <a:pt x="5599303" y="181610"/>
                  </a:moveTo>
                  <a:lnTo>
                    <a:pt x="5418683" y="181610"/>
                  </a:lnTo>
                  <a:lnTo>
                    <a:pt x="5418683" y="0"/>
                  </a:lnTo>
                  <a:lnTo>
                    <a:pt x="5238051" y="0"/>
                  </a:lnTo>
                  <a:lnTo>
                    <a:pt x="5238051" y="181610"/>
                  </a:lnTo>
                  <a:lnTo>
                    <a:pt x="5238051" y="542290"/>
                  </a:lnTo>
                  <a:lnTo>
                    <a:pt x="5057432" y="542290"/>
                  </a:lnTo>
                  <a:lnTo>
                    <a:pt x="5057432" y="722630"/>
                  </a:lnTo>
                  <a:lnTo>
                    <a:pt x="4696180" y="722630"/>
                  </a:lnTo>
                  <a:lnTo>
                    <a:pt x="4696180" y="181610"/>
                  </a:lnTo>
                  <a:lnTo>
                    <a:pt x="5238051" y="181610"/>
                  </a:lnTo>
                  <a:lnTo>
                    <a:pt x="5238051" y="0"/>
                  </a:lnTo>
                  <a:lnTo>
                    <a:pt x="4334942" y="0"/>
                  </a:lnTo>
                  <a:lnTo>
                    <a:pt x="4334942" y="181610"/>
                  </a:lnTo>
                  <a:lnTo>
                    <a:pt x="4334942" y="722630"/>
                  </a:lnTo>
                  <a:lnTo>
                    <a:pt x="4334942" y="904240"/>
                  </a:lnTo>
                  <a:lnTo>
                    <a:pt x="4334942" y="1264920"/>
                  </a:lnTo>
                  <a:lnTo>
                    <a:pt x="4696180" y="1264920"/>
                  </a:lnTo>
                  <a:lnTo>
                    <a:pt x="4696180" y="904240"/>
                  </a:lnTo>
                  <a:lnTo>
                    <a:pt x="4876812" y="904240"/>
                  </a:lnTo>
                  <a:lnTo>
                    <a:pt x="4876812" y="1084300"/>
                  </a:lnTo>
                  <a:lnTo>
                    <a:pt x="5057432" y="1084300"/>
                  </a:lnTo>
                  <a:lnTo>
                    <a:pt x="5057432" y="1264920"/>
                  </a:lnTo>
                  <a:lnTo>
                    <a:pt x="5599303" y="1264920"/>
                  </a:lnTo>
                  <a:lnTo>
                    <a:pt x="5599303" y="1084300"/>
                  </a:lnTo>
                  <a:lnTo>
                    <a:pt x="5418683" y="1084300"/>
                  </a:lnTo>
                  <a:lnTo>
                    <a:pt x="5418683" y="903681"/>
                  </a:lnTo>
                  <a:lnTo>
                    <a:pt x="5238051" y="903681"/>
                  </a:lnTo>
                  <a:lnTo>
                    <a:pt x="5238051" y="722630"/>
                  </a:lnTo>
                  <a:lnTo>
                    <a:pt x="5599303" y="722630"/>
                  </a:lnTo>
                  <a:lnTo>
                    <a:pt x="5599303" y="542290"/>
                  </a:lnTo>
                  <a:lnTo>
                    <a:pt x="5599303" y="181610"/>
                  </a:lnTo>
                  <a:close/>
                </a:path>
                <a:path w="15801340" h="1264920">
                  <a:moveTo>
                    <a:pt x="7044283" y="558"/>
                  </a:moveTo>
                  <a:lnTo>
                    <a:pt x="5960542" y="558"/>
                  </a:lnTo>
                  <a:lnTo>
                    <a:pt x="5960542" y="181190"/>
                  </a:lnTo>
                  <a:lnTo>
                    <a:pt x="6321793" y="181190"/>
                  </a:lnTo>
                  <a:lnTo>
                    <a:pt x="6321793" y="1084300"/>
                  </a:lnTo>
                  <a:lnTo>
                    <a:pt x="5960542" y="1084300"/>
                  </a:lnTo>
                  <a:lnTo>
                    <a:pt x="5960542" y="1264920"/>
                  </a:lnTo>
                  <a:lnTo>
                    <a:pt x="7044283" y="1264920"/>
                  </a:lnTo>
                  <a:lnTo>
                    <a:pt x="7044283" y="1084300"/>
                  </a:lnTo>
                  <a:lnTo>
                    <a:pt x="6683032" y="1084300"/>
                  </a:lnTo>
                  <a:lnTo>
                    <a:pt x="6683032" y="181190"/>
                  </a:lnTo>
                  <a:lnTo>
                    <a:pt x="7044283" y="181190"/>
                  </a:lnTo>
                  <a:lnTo>
                    <a:pt x="7044283" y="558"/>
                  </a:lnTo>
                  <a:close/>
                </a:path>
                <a:path w="15801340" h="1264920">
                  <a:moveTo>
                    <a:pt x="8489264" y="558"/>
                  </a:moveTo>
                  <a:lnTo>
                    <a:pt x="7405522" y="558"/>
                  </a:lnTo>
                  <a:lnTo>
                    <a:pt x="7405522" y="181190"/>
                  </a:lnTo>
                  <a:lnTo>
                    <a:pt x="7766774" y="181190"/>
                  </a:lnTo>
                  <a:lnTo>
                    <a:pt x="7766774" y="1264920"/>
                  </a:lnTo>
                  <a:lnTo>
                    <a:pt x="8128025" y="1264920"/>
                  </a:lnTo>
                  <a:lnTo>
                    <a:pt x="8128025" y="181190"/>
                  </a:lnTo>
                  <a:lnTo>
                    <a:pt x="8489264" y="181190"/>
                  </a:lnTo>
                  <a:lnTo>
                    <a:pt x="8489264" y="558"/>
                  </a:lnTo>
                  <a:close/>
                </a:path>
                <a:path w="15801340" h="1264920">
                  <a:moveTo>
                    <a:pt x="9934245" y="0"/>
                  </a:moveTo>
                  <a:lnTo>
                    <a:pt x="8669884" y="0"/>
                  </a:lnTo>
                  <a:lnTo>
                    <a:pt x="8669884" y="181610"/>
                  </a:lnTo>
                  <a:lnTo>
                    <a:pt x="8669884" y="542290"/>
                  </a:lnTo>
                  <a:lnTo>
                    <a:pt x="8669884" y="722630"/>
                  </a:lnTo>
                  <a:lnTo>
                    <a:pt x="8669884" y="1084580"/>
                  </a:lnTo>
                  <a:lnTo>
                    <a:pt x="8669884" y="1264920"/>
                  </a:lnTo>
                  <a:lnTo>
                    <a:pt x="9934245" y="1264920"/>
                  </a:lnTo>
                  <a:lnTo>
                    <a:pt x="9934245" y="1084580"/>
                  </a:lnTo>
                  <a:lnTo>
                    <a:pt x="9031135" y="1084580"/>
                  </a:lnTo>
                  <a:lnTo>
                    <a:pt x="9031135" y="722630"/>
                  </a:lnTo>
                  <a:lnTo>
                    <a:pt x="9753625" y="722630"/>
                  </a:lnTo>
                  <a:lnTo>
                    <a:pt x="9753625" y="542290"/>
                  </a:lnTo>
                  <a:lnTo>
                    <a:pt x="9031135" y="542290"/>
                  </a:lnTo>
                  <a:lnTo>
                    <a:pt x="9031135" y="181610"/>
                  </a:lnTo>
                  <a:lnTo>
                    <a:pt x="9934245" y="181610"/>
                  </a:lnTo>
                  <a:lnTo>
                    <a:pt x="9934245" y="0"/>
                  </a:lnTo>
                  <a:close/>
                </a:path>
                <a:path w="15801340" h="1264920">
                  <a:moveTo>
                    <a:pt x="13532257" y="558"/>
                  </a:moveTo>
                  <a:lnTo>
                    <a:pt x="12448515" y="558"/>
                  </a:lnTo>
                  <a:lnTo>
                    <a:pt x="12448515" y="181190"/>
                  </a:lnTo>
                  <a:lnTo>
                    <a:pt x="12809766" y="181190"/>
                  </a:lnTo>
                  <a:lnTo>
                    <a:pt x="12809766" y="1084300"/>
                  </a:lnTo>
                  <a:lnTo>
                    <a:pt x="12448515" y="1084300"/>
                  </a:lnTo>
                  <a:lnTo>
                    <a:pt x="12448515" y="1264920"/>
                  </a:lnTo>
                  <a:lnTo>
                    <a:pt x="13532257" y="1264920"/>
                  </a:lnTo>
                  <a:lnTo>
                    <a:pt x="13532257" y="1084300"/>
                  </a:lnTo>
                  <a:lnTo>
                    <a:pt x="13171005" y="1084300"/>
                  </a:lnTo>
                  <a:lnTo>
                    <a:pt x="13171005" y="181190"/>
                  </a:lnTo>
                  <a:lnTo>
                    <a:pt x="13532257" y="181190"/>
                  </a:lnTo>
                  <a:lnTo>
                    <a:pt x="13532257" y="558"/>
                  </a:lnTo>
                  <a:close/>
                </a:path>
                <a:path w="15801340" h="1264920">
                  <a:moveTo>
                    <a:pt x="14977237" y="558"/>
                  </a:moveTo>
                  <a:lnTo>
                    <a:pt x="13893495" y="558"/>
                  </a:lnTo>
                  <a:lnTo>
                    <a:pt x="13893495" y="181190"/>
                  </a:lnTo>
                  <a:lnTo>
                    <a:pt x="14254747" y="181190"/>
                  </a:lnTo>
                  <a:lnTo>
                    <a:pt x="14254747" y="1264920"/>
                  </a:lnTo>
                  <a:lnTo>
                    <a:pt x="14615986" y="1264920"/>
                  </a:lnTo>
                  <a:lnTo>
                    <a:pt x="14615986" y="181190"/>
                  </a:lnTo>
                  <a:lnTo>
                    <a:pt x="14977237" y="181190"/>
                  </a:lnTo>
                  <a:lnTo>
                    <a:pt x="14977237" y="558"/>
                  </a:lnTo>
                  <a:close/>
                </a:path>
                <a:path w="15801340" h="1264920">
                  <a:moveTo>
                    <a:pt x="15620251" y="1084300"/>
                  </a:moveTo>
                  <a:lnTo>
                    <a:pt x="15259012" y="1084300"/>
                  </a:lnTo>
                  <a:lnTo>
                    <a:pt x="15259012" y="1264920"/>
                  </a:lnTo>
                  <a:lnTo>
                    <a:pt x="15620251" y="1264920"/>
                  </a:lnTo>
                  <a:lnTo>
                    <a:pt x="15620251" y="1084300"/>
                  </a:lnTo>
                  <a:close/>
                </a:path>
                <a:path w="15801340" h="1264920">
                  <a:moveTo>
                    <a:pt x="15800870" y="0"/>
                  </a:moveTo>
                  <a:lnTo>
                    <a:pt x="15259012" y="0"/>
                  </a:lnTo>
                  <a:lnTo>
                    <a:pt x="15259012" y="542290"/>
                  </a:lnTo>
                  <a:lnTo>
                    <a:pt x="15259012" y="904240"/>
                  </a:lnTo>
                  <a:lnTo>
                    <a:pt x="15620251" y="904240"/>
                  </a:lnTo>
                  <a:lnTo>
                    <a:pt x="15620251" y="542290"/>
                  </a:lnTo>
                  <a:lnTo>
                    <a:pt x="15800870" y="542290"/>
                  </a:lnTo>
                  <a:lnTo>
                    <a:pt x="15800870" y="0"/>
                  </a:lnTo>
                  <a:close/>
                </a:path>
              </a:pathLst>
            </a:custGeom>
            <a:solidFill>
              <a:srgbClr val="0023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627887" y="2460658"/>
              <a:ext cx="2303594" cy="1832404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977693" y="7298207"/>
              <a:ext cx="6091123" cy="853377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6998627" y="7298201"/>
              <a:ext cx="6007735" cy="769620"/>
            </a:xfrm>
            <a:custGeom>
              <a:avLst/>
              <a:gdLst/>
              <a:ahLst/>
              <a:cxnLst/>
              <a:rect l="l" t="t" r="r" b="b"/>
              <a:pathLst>
                <a:path w="6007734" h="769620">
                  <a:moveTo>
                    <a:pt x="769607" y="109956"/>
                  </a:moveTo>
                  <a:lnTo>
                    <a:pt x="659663" y="109956"/>
                  </a:lnTo>
                  <a:lnTo>
                    <a:pt x="659663" y="0"/>
                  </a:lnTo>
                  <a:lnTo>
                    <a:pt x="0" y="0"/>
                  </a:lnTo>
                  <a:lnTo>
                    <a:pt x="0" y="769620"/>
                  </a:lnTo>
                  <a:lnTo>
                    <a:pt x="659663" y="769620"/>
                  </a:lnTo>
                  <a:lnTo>
                    <a:pt x="659663" y="659676"/>
                  </a:lnTo>
                  <a:lnTo>
                    <a:pt x="769607" y="659676"/>
                  </a:lnTo>
                  <a:lnTo>
                    <a:pt x="769607" y="439788"/>
                  </a:lnTo>
                  <a:lnTo>
                    <a:pt x="549719" y="439788"/>
                  </a:lnTo>
                  <a:lnTo>
                    <a:pt x="549719" y="659130"/>
                  </a:lnTo>
                  <a:lnTo>
                    <a:pt x="219887" y="659130"/>
                  </a:lnTo>
                  <a:lnTo>
                    <a:pt x="219887" y="439420"/>
                  </a:lnTo>
                  <a:lnTo>
                    <a:pt x="659663" y="439420"/>
                  </a:lnTo>
                  <a:lnTo>
                    <a:pt x="659663" y="330200"/>
                  </a:lnTo>
                  <a:lnTo>
                    <a:pt x="219887" y="330200"/>
                  </a:lnTo>
                  <a:lnTo>
                    <a:pt x="219887" y="110490"/>
                  </a:lnTo>
                  <a:lnTo>
                    <a:pt x="549719" y="110490"/>
                  </a:lnTo>
                  <a:lnTo>
                    <a:pt x="549719" y="329844"/>
                  </a:lnTo>
                  <a:lnTo>
                    <a:pt x="769607" y="329844"/>
                  </a:lnTo>
                  <a:lnTo>
                    <a:pt x="769607" y="109956"/>
                  </a:lnTo>
                  <a:close/>
                </a:path>
                <a:path w="6007734" h="769620">
                  <a:moveTo>
                    <a:pt x="1649171" y="109956"/>
                  </a:moveTo>
                  <a:lnTo>
                    <a:pt x="1539227" y="109956"/>
                  </a:lnTo>
                  <a:lnTo>
                    <a:pt x="1539227" y="12"/>
                  </a:lnTo>
                  <a:lnTo>
                    <a:pt x="1429283" y="12"/>
                  </a:lnTo>
                  <a:lnTo>
                    <a:pt x="1429283" y="109956"/>
                  </a:lnTo>
                  <a:lnTo>
                    <a:pt x="1429283" y="659676"/>
                  </a:lnTo>
                  <a:lnTo>
                    <a:pt x="1099439" y="659676"/>
                  </a:lnTo>
                  <a:lnTo>
                    <a:pt x="1099439" y="109956"/>
                  </a:lnTo>
                  <a:lnTo>
                    <a:pt x="1429283" y="109956"/>
                  </a:lnTo>
                  <a:lnTo>
                    <a:pt x="1429283" y="12"/>
                  </a:lnTo>
                  <a:lnTo>
                    <a:pt x="989495" y="12"/>
                  </a:lnTo>
                  <a:lnTo>
                    <a:pt x="989495" y="109956"/>
                  </a:lnTo>
                  <a:lnTo>
                    <a:pt x="879551" y="109956"/>
                  </a:lnTo>
                  <a:lnTo>
                    <a:pt x="879551" y="659676"/>
                  </a:lnTo>
                  <a:lnTo>
                    <a:pt x="989495" y="659676"/>
                  </a:lnTo>
                  <a:lnTo>
                    <a:pt x="989495" y="769620"/>
                  </a:lnTo>
                  <a:lnTo>
                    <a:pt x="1539227" y="769620"/>
                  </a:lnTo>
                  <a:lnTo>
                    <a:pt x="1539227" y="659676"/>
                  </a:lnTo>
                  <a:lnTo>
                    <a:pt x="1649171" y="659676"/>
                  </a:lnTo>
                  <a:lnTo>
                    <a:pt x="1649171" y="109956"/>
                  </a:lnTo>
                  <a:close/>
                </a:path>
                <a:path w="6007734" h="769620">
                  <a:moveTo>
                    <a:pt x="2528722" y="109956"/>
                  </a:moveTo>
                  <a:lnTo>
                    <a:pt x="2418778" y="109956"/>
                  </a:lnTo>
                  <a:lnTo>
                    <a:pt x="2418778" y="12"/>
                  </a:lnTo>
                  <a:lnTo>
                    <a:pt x="2308834" y="12"/>
                  </a:lnTo>
                  <a:lnTo>
                    <a:pt x="2308834" y="109956"/>
                  </a:lnTo>
                  <a:lnTo>
                    <a:pt x="2308834" y="659676"/>
                  </a:lnTo>
                  <a:lnTo>
                    <a:pt x="1979002" y="659676"/>
                  </a:lnTo>
                  <a:lnTo>
                    <a:pt x="1979002" y="109956"/>
                  </a:lnTo>
                  <a:lnTo>
                    <a:pt x="2308834" y="109956"/>
                  </a:lnTo>
                  <a:lnTo>
                    <a:pt x="2308834" y="12"/>
                  </a:lnTo>
                  <a:lnTo>
                    <a:pt x="1869059" y="12"/>
                  </a:lnTo>
                  <a:lnTo>
                    <a:pt x="1869059" y="109956"/>
                  </a:lnTo>
                  <a:lnTo>
                    <a:pt x="1759115" y="109956"/>
                  </a:lnTo>
                  <a:lnTo>
                    <a:pt x="1759115" y="659676"/>
                  </a:lnTo>
                  <a:lnTo>
                    <a:pt x="1869059" y="659676"/>
                  </a:lnTo>
                  <a:lnTo>
                    <a:pt x="1869059" y="769620"/>
                  </a:lnTo>
                  <a:lnTo>
                    <a:pt x="2418778" y="769620"/>
                  </a:lnTo>
                  <a:lnTo>
                    <a:pt x="2418778" y="659676"/>
                  </a:lnTo>
                  <a:lnTo>
                    <a:pt x="2528722" y="659676"/>
                  </a:lnTo>
                  <a:lnTo>
                    <a:pt x="2528722" y="109956"/>
                  </a:lnTo>
                  <a:close/>
                </a:path>
                <a:path w="6007734" h="769620">
                  <a:moveTo>
                    <a:pt x="3408273" y="659676"/>
                  </a:moveTo>
                  <a:lnTo>
                    <a:pt x="3298329" y="659676"/>
                  </a:lnTo>
                  <a:lnTo>
                    <a:pt x="3298329" y="549732"/>
                  </a:lnTo>
                  <a:lnTo>
                    <a:pt x="3188385" y="549732"/>
                  </a:lnTo>
                  <a:lnTo>
                    <a:pt x="3188385" y="439420"/>
                  </a:lnTo>
                  <a:lnTo>
                    <a:pt x="3078442" y="439420"/>
                  </a:lnTo>
                  <a:lnTo>
                    <a:pt x="3078442" y="330200"/>
                  </a:lnTo>
                  <a:lnTo>
                    <a:pt x="2858554" y="330200"/>
                  </a:lnTo>
                  <a:lnTo>
                    <a:pt x="2858554" y="0"/>
                  </a:lnTo>
                  <a:lnTo>
                    <a:pt x="2638666" y="0"/>
                  </a:lnTo>
                  <a:lnTo>
                    <a:pt x="2638666" y="330200"/>
                  </a:lnTo>
                  <a:lnTo>
                    <a:pt x="2638666" y="439420"/>
                  </a:lnTo>
                  <a:lnTo>
                    <a:pt x="2638666" y="549910"/>
                  </a:lnTo>
                  <a:lnTo>
                    <a:pt x="2638666" y="769620"/>
                  </a:lnTo>
                  <a:lnTo>
                    <a:pt x="2858554" y="769620"/>
                  </a:lnTo>
                  <a:lnTo>
                    <a:pt x="2858554" y="549910"/>
                  </a:lnTo>
                  <a:lnTo>
                    <a:pt x="2968498" y="549910"/>
                  </a:lnTo>
                  <a:lnTo>
                    <a:pt x="2968498" y="659676"/>
                  </a:lnTo>
                  <a:lnTo>
                    <a:pt x="3078442" y="659676"/>
                  </a:lnTo>
                  <a:lnTo>
                    <a:pt x="3078442" y="769620"/>
                  </a:lnTo>
                  <a:lnTo>
                    <a:pt x="3408273" y="769620"/>
                  </a:lnTo>
                  <a:lnTo>
                    <a:pt x="3408273" y="659676"/>
                  </a:lnTo>
                  <a:close/>
                </a:path>
                <a:path w="6007734" h="769620">
                  <a:moveTo>
                    <a:pt x="3408273" y="12"/>
                  </a:moveTo>
                  <a:lnTo>
                    <a:pt x="3188385" y="12"/>
                  </a:lnTo>
                  <a:lnTo>
                    <a:pt x="3188385" y="109956"/>
                  </a:lnTo>
                  <a:lnTo>
                    <a:pt x="3078442" y="109956"/>
                  </a:lnTo>
                  <a:lnTo>
                    <a:pt x="3078442" y="219900"/>
                  </a:lnTo>
                  <a:lnTo>
                    <a:pt x="2968498" y="219900"/>
                  </a:lnTo>
                  <a:lnTo>
                    <a:pt x="2968498" y="329844"/>
                  </a:lnTo>
                  <a:lnTo>
                    <a:pt x="3188385" y="329844"/>
                  </a:lnTo>
                  <a:lnTo>
                    <a:pt x="3188385" y="219900"/>
                  </a:lnTo>
                  <a:lnTo>
                    <a:pt x="3298329" y="219900"/>
                  </a:lnTo>
                  <a:lnTo>
                    <a:pt x="3298329" y="109956"/>
                  </a:lnTo>
                  <a:lnTo>
                    <a:pt x="3408273" y="109956"/>
                  </a:lnTo>
                  <a:lnTo>
                    <a:pt x="3408273" y="12"/>
                  </a:lnTo>
                  <a:close/>
                </a:path>
                <a:path w="6007734" h="769620">
                  <a:moveTo>
                    <a:pt x="4287825" y="659130"/>
                  </a:moveTo>
                  <a:lnTo>
                    <a:pt x="3848049" y="659130"/>
                  </a:lnTo>
                  <a:lnTo>
                    <a:pt x="3848049" y="0"/>
                  </a:lnTo>
                  <a:lnTo>
                    <a:pt x="3628161" y="0"/>
                  </a:lnTo>
                  <a:lnTo>
                    <a:pt x="3628161" y="659130"/>
                  </a:lnTo>
                  <a:lnTo>
                    <a:pt x="3628161" y="769620"/>
                  </a:lnTo>
                  <a:lnTo>
                    <a:pt x="4287825" y="769620"/>
                  </a:lnTo>
                  <a:lnTo>
                    <a:pt x="4287825" y="659130"/>
                  </a:lnTo>
                  <a:close/>
                </a:path>
                <a:path w="6007734" h="769620">
                  <a:moveTo>
                    <a:pt x="5167388" y="0"/>
                  </a:moveTo>
                  <a:lnTo>
                    <a:pt x="4397768" y="0"/>
                  </a:lnTo>
                  <a:lnTo>
                    <a:pt x="4397768" y="110490"/>
                  </a:lnTo>
                  <a:lnTo>
                    <a:pt x="4397768" y="330200"/>
                  </a:lnTo>
                  <a:lnTo>
                    <a:pt x="4397768" y="439420"/>
                  </a:lnTo>
                  <a:lnTo>
                    <a:pt x="4397768" y="659130"/>
                  </a:lnTo>
                  <a:lnTo>
                    <a:pt x="4397768" y="769620"/>
                  </a:lnTo>
                  <a:lnTo>
                    <a:pt x="5167388" y="769620"/>
                  </a:lnTo>
                  <a:lnTo>
                    <a:pt x="5167388" y="659130"/>
                  </a:lnTo>
                  <a:lnTo>
                    <a:pt x="4617656" y="659130"/>
                  </a:lnTo>
                  <a:lnTo>
                    <a:pt x="4617656" y="439420"/>
                  </a:lnTo>
                  <a:lnTo>
                    <a:pt x="5057445" y="439420"/>
                  </a:lnTo>
                  <a:lnTo>
                    <a:pt x="5057445" y="330200"/>
                  </a:lnTo>
                  <a:lnTo>
                    <a:pt x="4617656" y="330200"/>
                  </a:lnTo>
                  <a:lnTo>
                    <a:pt x="4617656" y="110490"/>
                  </a:lnTo>
                  <a:lnTo>
                    <a:pt x="5167388" y="110490"/>
                  </a:lnTo>
                  <a:lnTo>
                    <a:pt x="5167388" y="0"/>
                  </a:lnTo>
                  <a:close/>
                </a:path>
                <a:path w="6007734" h="769620">
                  <a:moveTo>
                    <a:pt x="6007354" y="12"/>
                  </a:moveTo>
                  <a:lnTo>
                    <a:pt x="5347690" y="12"/>
                  </a:lnTo>
                  <a:lnTo>
                    <a:pt x="5347690" y="109956"/>
                  </a:lnTo>
                  <a:lnTo>
                    <a:pt x="5567578" y="109956"/>
                  </a:lnTo>
                  <a:lnTo>
                    <a:pt x="5567578" y="769620"/>
                  </a:lnTo>
                  <a:lnTo>
                    <a:pt x="5787466" y="769620"/>
                  </a:lnTo>
                  <a:lnTo>
                    <a:pt x="5787466" y="109956"/>
                  </a:lnTo>
                  <a:lnTo>
                    <a:pt x="6007354" y="109956"/>
                  </a:lnTo>
                  <a:lnTo>
                    <a:pt x="6007354" y="12"/>
                  </a:lnTo>
                  <a:close/>
                </a:path>
              </a:pathLst>
            </a:custGeom>
            <a:solidFill>
              <a:srgbClr val="1131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01549" y="628253"/>
              <a:ext cx="18701001" cy="628253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17182722" y="712020"/>
              <a:ext cx="638810" cy="471805"/>
            </a:xfrm>
            <a:custGeom>
              <a:avLst/>
              <a:gdLst/>
              <a:ahLst/>
              <a:cxnLst/>
              <a:rect l="l" t="t" r="r" b="b"/>
              <a:pathLst>
                <a:path w="638809" h="471805">
                  <a:moveTo>
                    <a:pt x="638724" y="0"/>
                  </a:moveTo>
                  <a:lnTo>
                    <a:pt x="0" y="0"/>
                  </a:lnTo>
                  <a:lnTo>
                    <a:pt x="0" y="471189"/>
                  </a:lnTo>
                  <a:lnTo>
                    <a:pt x="638724" y="471189"/>
                  </a:lnTo>
                  <a:lnTo>
                    <a:pt x="638724" y="0"/>
                  </a:lnTo>
                  <a:close/>
                </a:path>
              </a:pathLst>
            </a:custGeom>
            <a:solidFill>
              <a:srgbClr val="3F3F3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7224606" y="732961"/>
              <a:ext cx="575945" cy="408940"/>
            </a:xfrm>
            <a:custGeom>
              <a:avLst/>
              <a:gdLst/>
              <a:ahLst/>
              <a:cxnLst/>
              <a:rect l="l" t="t" r="r" b="b"/>
              <a:pathLst>
                <a:path w="575944" h="408940">
                  <a:moveTo>
                    <a:pt x="575898" y="0"/>
                  </a:moveTo>
                  <a:lnTo>
                    <a:pt x="0" y="0"/>
                  </a:lnTo>
                  <a:lnTo>
                    <a:pt x="0" y="408364"/>
                  </a:lnTo>
                  <a:lnTo>
                    <a:pt x="575898" y="408364"/>
                  </a:lnTo>
                  <a:lnTo>
                    <a:pt x="575898" y="0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7350256" y="1057559"/>
              <a:ext cx="325120" cy="52705"/>
            </a:xfrm>
            <a:custGeom>
              <a:avLst/>
              <a:gdLst/>
              <a:ahLst/>
              <a:cxnLst/>
              <a:rect l="l" t="t" r="r" b="b"/>
              <a:pathLst>
                <a:path w="325119" h="52705">
                  <a:moveTo>
                    <a:pt x="324597" y="0"/>
                  </a:moveTo>
                  <a:lnTo>
                    <a:pt x="0" y="0"/>
                  </a:lnTo>
                  <a:lnTo>
                    <a:pt x="0" y="52354"/>
                  </a:lnTo>
                  <a:lnTo>
                    <a:pt x="324597" y="52354"/>
                  </a:lnTo>
                  <a:lnTo>
                    <a:pt x="324597" y="0"/>
                  </a:lnTo>
                  <a:close/>
                </a:path>
              </a:pathLst>
            </a:custGeom>
            <a:solidFill>
              <a:srgbClr val="26262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7915685" y="712020"/>
              <a:ext cx="638810" cy="471805"/>
            </a:xfrm>
            <a:custGeom>
              <a:avLst/>
              <a:gdLst/>
              <a:ahLst/>
              <a:cxnLst/>
              <a:rect l="l" t="t" r="r" b="b"/>
              <a:pathLst>
                <a:path w="638809" h="471805">
                  <a:moveTo>
                    <a:pt x="638724" y="0"/>
                  </a:moveTo>
                  <a:lnTo>
                    <a:pt x="0" y="0"/>
                  </a:lnTo>
                  <a:lnTo>
                    <a:pt x="0" y="471189"/>
                  </a:lnTo>
                  <a:lnTo>
                    <a:pt x="638724" y="471189"/>
                  </a:lnTo>
                  <a:lnTo>
                    <a:pt x="638724" y="0"/>
                  </a:lnTo>
                  <a:close/>
                </a:path>
              </a:pathLst>
            </a:custGeom>
            <a:solidFill>
              <a:srgbClr val="3F3F3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7957568" y="732961"/>
              <a:ext cx="575945" cy="408940"/>
            </a:xfrm>
            <a:custGeom>
              <a:avLst/>
              <a:gdLst/>
              <a:ahLst/>
              <a:cxnLst/>
              <a:rect l="l" t="t" r="r" b="b"/>
              <a:pathLst>
                <a:path w="575944" h="408940">
                  <a:moveTo>
                    <a:pt x="575898" y="0"/>
                  </a:moveTo>
                  <a:lnTo>
                    <a:pt x="0" y="0"/>
                  </a:lnTo>
                  <a:lnTo>
                    <a:pt x="0" y="408364"/>
                  </a:lnTo>
                  <a:lnTo>
                    <a:pt x="575898" y="408364"/>
                  </a:lnTo>
                  <a:lnTo>
                    <a:pt x="575898" y="0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8104156" y="816552"/>
              <a:ext cx="293370" cy="293370"/>
            </a:xfrm>
            <a:custGeom>
              <a:avLst/>
              <a:gdLst/>
              <a:ahLst/>
              <a:cxnLst/>
              <a:rect l="l" t="t" r="r" b="b"/>
              <a:pathLst>
                <a:path w="293369" h="293369">
                  <a:moveTo>
                    <a:pt x="293179" y="177"/>
                  </a:moveTo>
                  <a:lnTo>
                    <a:pt x="251294" y="177"/>
                  </a:lnTo>
                  <a:lnTo>
                    <a:pt x="251294" y="83947"/>
                  </a:lnTo>
                  <a:lnTo>
                    <a:pt x="251294" y="251485"/>
                  </a:lnTo>
                  <a:lnTo>
                    <a:pt x="41884" y="251485"/>
                  </a:lnTo>
                  <a:lnTo>
                    <a:pt x="41884" y="83947"/>
                  </a:lnTo>
                  <a:lnTo>
                    <a:pt x="251294" y="83947"/>
                  </a:lnTo>
                  <a:lnTo>
                    <a:pt x="251294" y="177"/>
                  </a:lnTo>
                  <a:lnTo>
                    <a:pt x="41884" y="177"/>
                  </a:lnTo>
                  <a:lnTo>
                    <a:pt x="41884" y="0"/>
                  </a:lnTo>
                  <a:lnTo>
                    <a:pt x="0" y="0"/>
                  </a:lnTo>
                  <a:lnTo>
                    <a:pt x="0" y="177"/>
                  </a:lnTo>
                  <a:lnTo>
                    <a:pt x="0" y="42062"/>
                  </a:lnTo>
                  <a:lnTo>
                    <a:pt x="0" y="83947"/>
                  </a:lnTo>
                  <a:lnTo>
                    <a:pt x="0" y="251460"/>
                  </a:lnTo>
                  <a:lnTo>
                    <a:pt x="0" y="293370"/>
                  </a:lnTo>
                  <a:lnTo>
                    <a:pt x="41884" y="293370"/>
                  </a:lnTo>
                  <a:lnTo>
                    <a:pt x="251294" y="293370"/>
                  </a:lnTo>
                  <a:lnTo>
                    <a:pt x="293179" y="293370"/>
                  </a:lnTo>
                  <a:lnTo>
                    <a:pt x="293179" y="83947"/>
                  </a:lnTo>
                  <a:lnTo>
                    <a:pt x="293179" y="177"/>
                  </a:lnTo>
                  <a:close/>
                </a:path>
              </a:pathLst>
            </a:custGeom>
            <a:solidFill>
              <a:srgbClr val="26262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8659117" y="712020"/>
              <a:ext cx="638810" cy="471805"/>
            </a:xfrm>
            <a:custGeom>
              <a:avLst/>
              <a:gdLst/>
              <a:ahLst/>
              <a:cxnLst/>
              <a:rect l="l" t="t" r="r" b="b"/>
              <a:pathLst>
                <a:path w="638809" h="471805">
                  <a:moveTo>
                    <a:pt x="638724" y="0"/>
                  </a:moveTo>
                  <a:lnTo>
                    <a:pt x="0" y="0"/>
                  </a:lnTo>
                  <a:lnTo>
                    <a:pt x="0" y="471189"/>
                  </a:lnTo>
                  <a:lnTo>
                    <a:pt x="638724" y="471189"/>
                  </a:lnTo>
                  <a:lnTo>
                    <a:pt x="638724" y="0"/>
                  </a:lnTo>
                  <a:close/>
                </a:path>
              </a:pathLst>
            </a:custGeom>
            <a:solidFill>
              <a:srgbClr val="3F3F3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8701002" y="732961"/>
              <a:ext cx="575945" cy="408940"/>
            </a:xfrm>
            <a:custGeom>
              <a:avLst/>
              <a:gdLst/>
              <a:ahLst/>
              <a:cxnLst/>
              <a:rect l="l" t="t" r="r" b="b"/>
              <a:pathLst>
                <a:path w="575944" h="408940">
                  <a:moveTo>
                    <a:pt x="575898" y="0"/>
                  </a:moveTo>
                  <a:lnTo>
                    <a:pt x="0" y="0"/>
                  </a:lnTo>
                  <a:lnTo>
                    <a:pt x="0" y="408364"/>
                  </a:lnTo>
                  <a:lnTo>
                    <a:pt x="575898" y="408364"/>
                  </a:lnTo>
                  <a:lnTo>
                    <a:pt x="575898" y="0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8847588" y="816806"/>
              <a:ext cx="293370" cy="293370"/>
            </a:xfrm>
            <a:custGeom>
              <a:avLst/>
              <a:gdLst/>
              <a:ahLst/>
              <a:cxnLst/>
              <a:rect l="l" t="t" r="r" b="b"/>
              <a:pathLst>
                <a:path w="293369" h="293369">
                  <a:moveTo>
                    <a:pt x="109867" y="256514"/>
                  </a:moveTo>
                  <a:lnTo>
                    <a:pt x="73279" y="256514"/>
                  </a:lnTo>
                  <a:lnTo>
                    <a:pt x="73279" y="219837"/>
                  </a:lnTo>
                  <a:lnTo>
                    <a:pt x="36588" y="219837"/>
                  </a:lnTo>
                  <a:lnTo>
                    <a:pt x="36588" y="256514"/>
                  </a:lnTo>
                  <a:lnTo>
                    <a:pt x="0" y="256514"/>
                  </a:lnTo>
                  <a:lnTo>
                    <a:pt x="0" y="293116"/>
                  </a:lnTo>
                  <a:lnTo>
                    <a:pt x="109867" y="293116"/>
                  </a:lnTo>
                  <a:lnTo>
                    <a:pt x="109867" y="256514"/>
                  </a:lnTo>
                  <a:close/>
                </a:path>
                <a:path w="293369" h="293369">
                  <a:moveTo>
                    <a:pt x="109867" y="183235"/>
                  </a:moveTo>
                  <a:lnTo>
                    <a:pt x="73279" y="183235"/>
                  </a:lnTo>
                  <a:lnTo>
                    <a:pt x="73279" y="219837"/>
                  </a:lnTo>
                  <a:lnTo>
                    <a:pt x="109867" y="219837"/>
                  </a:lnTo>
                  <a:lnTo>
                    <a:pt x="109867" y="183235"/>
                  </a:lnTo>
                  <a:close/>
                </a:path>
                <a:path w="293369" h="293369">
                  <a:moveTo>
                    <a:pt x="109867" y="73279"/>
                  </a:moveTo>
                  <a:lnTo>
                    <a:pt x="73279" y="73279"/>
                  </a:lnTo>
                  <a:lnTo>
                    <a:pt x="73279" y="109867"/>
                  </a:lnTo>
                  <a:lnTo>
                    <a:pt x="109867" y="109867"/>
                  </a:lnTo>
                  <a:lnTo>
                    <a:pt x="109867" y="73279"/>
                  </a:lnTo>
                  <a:close/>
                </a:path>
                <a:path w="293369" h="293369">
                  <a:moveTo>
                    <a:pt x="109867" y="0"/>
                  </a:moveTo>
                  <a:lnTo>
                    <a:pt x="0" y="0"/>
                  </a:lnTo>
                  <a:lnTo>
                    <a:pt x="0" y="36588"/>
                  </a:lnTo>
                  <a:lnTo>
                    <a:pt x="36588" y="36588"/>
                  </a:lnTo>
                  <a:lnTo>
                    <a:pt x="36588" y="73279"/>
                  </a:lnTo>
                  <a:lnTo>
                    <a:pt x="73279" y="73279"/>
                  </a:lnTo>
                  <a:lnTo>
                    <a:pt x="73279" y="36588"/>
                  </a:lnTo>
                  <a:lnTo>
                    <a:pt x="109867" y="36588"/>
                  </a:lnTo>
                  <a:lnTo>
                    <a:pt x="109867" y="0"/>
                  </a:lnTo>
                  <a:close/>
                </a:path>
                <a:path w="293369" h="293369">
                  <a:moveTo>
                    <a:pt x="183235" y="109867"/>
                  </a:moveTo>
                  <a:lnTo>
                    <a:pt x="109867" y="109867"/>
                  </a:lnTo>
                  <a:lnTo>
                    <a:pt x="109867" y="183235"/>
                  </a:lnTo>
                  <a:lnTo>
                    <a:pt x="183235" y="183235"/>
                  </a:lnTo>
                  <a:lnTo>
                    <a:pt x="183235" y="109867"/>
                  </a:lnTo>
                  <a:close/>
                </a:path>
                <a:path w="293369" h="293369">
                  <a:moveTo>
                    <a:pt x="219837" y="183235"/>
                  </a:moveTo>
                  <a:lnTo>
                    <a:pt x="183235" y="183235"/>
                  </a:lnTo>
                  <a:lnTo>
                    <a:pt x="183235" y="219837"/>
                  </a:lnTo>
                  <a:lnTo>
                    <a:pt x="219837" y="219837"/>
                  </a:lnTo>
                  <a:lnTo>
                    <a:pt x="219837" y="183235"/>
                  </a:lnTo>
                  <a:close/>
                </a:path>
                <a:path w="293369" h="293369">
                  <a:moveTo>
                    <a:pt x="219837" y="73279"/>
                  </a:moveTo>
                  <a:lnTo>
                    <a:pt x="183235" y="73279"/>
                  </a:lnTo>
                  <a:lnTo>
                    <a:pt x="183235" y="109867"/>
                  </a:lnTo>
                  <a:lnTo>
                    <a:pt x="219837" y="109867"/>
                  </a:lnTo>
                  <a:lnTo>
                    <a:pt x="219837" y="73279"/>
                  </a:lnTo>
                  <a:close/>
                </a:path>
                <a:path w="293369" h="293369">
                  <a:moveTo>
                    <a:pt x="293116" y="256514"/>
                  </a:moveTo>
                  <a:lnTo>
                    <a:pt x="256514" y="256514"/>
                  </a:lnTo>
                  <a:lnTo>
                    <a:pt x="256514" y="219837"/>
                  </a:lnTo>
                  <a:lnTo>
                    <a:pt x="219837" y="219837"/>
                  </a:lnTo>
                  <a:lnTo>
                    <a:pt x="219837" y="256514"/>
                  </a:lnTo>
                  <a:lnTo>
                    <a:pt x="183235" y="256514"/>
                  </a:lnTo>
                  <a:lnTo>
                    <a:pt x="183235" y="293116"/>
                  </a:lnTo>
                  <a:lnTo>
                    <a:pt x="293116" y="293116"/>
                  </a:lnTo>
                  <a:lnTo>
                    <a:pt x="293116" y="256514"/>
                  </a:lnTo>
                  <a:close/>
                </a:path>
                <a:path w="293369" h="293369">
                  <a:moveTo>
                    <a:pt x="293116" y="0"/>
                  </a:moveTo>
                  <a:lnTo>
                    <a:pt x="183235" y="0"/>
                  </a:lnTo>
                  <a:lnTo>
                    <a:pt x="183235" y="36588"/>
                  </a:lnTo>
                  <a:lnTo>
                    <a:pt x="219837" y="36588"/>
                  </a:lnTo>
                  <a:lnTo>
                    <a:pt x="219837" y="73279"/>
                  </a:lnTo>
                  <a:lnTo>
                    <a:pt x="256514" y="73279"/>
                  </a:lnTo>
                  <a:lnTo>
                    <a:pt x="256514" y="36588"/>
                  </a:lnTo>
                  <a:lnTo>
                    <a:pt x="293116" y="36588"/>
                  </a:lnTo>
                  <a:lnTo>
                    <a:pt x="293116" y="0"/>
                  </a:lnTo>
                  <a:close/>
                </a:path>
              </a:pathLst>
            </a:custGeom>
            <a:solidFill>
              <a:srgbClr val="26262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2200186" y="6271786"/>
              <a:ext cx="15861030" cy="417830"/>
            </a:xfrm>
            <a:custGeom>
              <a:avLst/>
              <a:gdLst/>
              <a:ahLst/>
              <a:cxnLst/>
              <a:rect l="l" t="t" r="r" b="b"/>
              <a:pathLst>
                <a:path w="15861030" h="417829">
                  <a:moveTo>
                    <a:pt x="321983" y="42164"/>
                  </a:moveTo>
                  <a:lnTo>
                    <a:pt x="0" y="42164"/>
                  </a:lnTo>
                  <a:lnTo>
                    <a:pt x="0" y="95821"/>
                  </a:lnTo>
                  <a:lnTo>
                    <a:pt x="107327" y="95821"/>
                  </a:lnTo>
                  <a:lnTo>
                    <a:pt x="107327" y="364147"/>
                  </a:lnTo>
                  <a:lnTo>
                    <a:pt x="0" y="364147"/>
                  </a:lnTo>
                  <a:lnTo>
                    <a:pt x="0" y="417804"/>
                  </a:lnTo>
                  <a:lnTo>
                    <a:pt x="321983" y="417804"/>
                  </a:lnTo>
                  <a:lnTo>
                    <a:pt x="321983" y="364147"/>
                  </a:lnTo>
                  <a:lnTo>
                    <a:pt x="214655" y="364147"/>
                  </a:lnTo>
                  <a:lnTo>
                    <a:pt x="214655" y="95821"/>
                  </a:lnTo>
                  <a:lnTo>
                    <a:pt x="321983" y="95821"/>
                  </a:lnTo>
                  <a:lnTo>
                    <a:pt x="321983" y="42164"/>
                  </a:lnTo>
                  <a:close/>
                </a:path>
                <a:path w="15861030" h="417829">
                  <a:moveTo>
                    <a:pt x="751293" y="149491"/>
                  </a:moveTo>
                  <a:lnTo>
                    <a:pt x="643966" y="149491"/>
                  </a:lnTo>
                  <a:lnTo>
                    <a:pt x="643966" y="42164"/>
                  </a:lnTo>
                  <a:lnTo>
                    <a:pt x="536638" y="42164"/>
                  </a:lnTo>
                  <a:lnTo>
                    <a:pt x="536638" y="149491"/>
                  </a:lnTo>
                  <a:lnTo>
                    <a:pt x="429310" y="149491"/>
                  </a:lnTo>
                  <a:lnTo>
                    <a:pt x="429310" y="203149"/>
                  </a:lnTo>
                  <a:lnTo>
                    <a:pt x="536638" y="203149"/>
                  </a:lnTo>
                  <a:lnTo>
                    <a:pt x="536638" y="417804"/>
                  </a:lnTo>
                  <a:lnTo>
                    <a:pt x="643966" y="417804"/>
                  </a:lnTo>
                  <a:lnTo>
                    <a:pt x="643966" y="203149"/>
                  </a:lnTo>
                  <a:lnTo>
                    <a:pt x="751293" y="203149"/>
                  </a:lnTo>
                  <a:lnTo>
                    <a:pt x="751293" y="149491"/>
                  </a:lnTo>
                  <a:close/>
                </a:path>
                <a:path w="15861030" h="417829">
                  <a:moveTo>
                    <a:pt x="1180592" y="149491"/>
                  </a:moveTo>
                  <a:lnTo>
                    <a:pt x="858608" y="149491"/>
                  </a:lnTo>
                  <a:lnTo>
                    <a:pt x="858608" y="203149"/>
                  </a:lnTo>
                  <a:lnTo>
                    <a:pt x="804951" y="203149"/>
                  </a:lnTo>
                  <a:lnTo>
                    <a:pt x="804951" y="364147"/>
                  </a:lnTo>
                  <a:lnTo>
                    <a:pt x="858608" y="364147"/>
                  </a:lnTo>
                  <a:lnTo>
                    <a:pt x="858608" y="417804"/>
                  </a:lnTo>
                  <a:lnTo>
                    <a:pt x="1180592" y="417804"/>
                  </a:lnTo>
                  <a:lnTo>
                    <a:pt x="1180592" y="364147"/>
                  </a:lnTo>
                  <a:lnTo>
                    <a:pt x="912279" y="364147"/>
                  </a:lnTo>
                  <a:lnTo>
                    <a:pt x="912279" y="203149"/>
                  </a:lnTo>
                  <a:lnTo>
                    <a:pt x="1180592" y="203149"/>
                  </a:lnTo>
                  <a:lnTo>
                    <a:pt x="1180592" y="149491"/>
                  </a:lnTo>
                  <a:close/>
                </a:path>
                <a:path w="15861030" h="417829">
                  <a:moveTo>
                    <a:pt x="1609902" y="203149"/>
                  </a:moveTo>
                  <a:lnTo>
                    <a:pt x="1556232" y="203149"/>
                  </a:lnTo>
                  <a:lnTo>
                    <a:pt x="1556232" y="149834"/>
                  </a:lnTo>
                  <a:lnTo>
                    <a:pt x="1341589" y="149834"/>
                  </a:lnTo>
                  <a:lnTo>
                    <a:pt x="1341589" y="41884"/>
                  </a:lnTo>
                  <a:lnTo>
                    <a:pt x="1234262" y="41884"/>
                  </a:lnTo>
                  <a:lnTo>
                    <a:pt x="1234262" y="149834"/>
                  </a:lnTo>
                  <a:lnTo>
                    <a:pt x="1234262" y="203174"/>
                  </a:lnTo>
                  <a:lnTo>
                    <a:pt x="1234262" y="417804"/>
                  </a:lnTo>
                  <a:lnTo>
                    <a:pt x="1341589" y="417804"/>
                  </a:lnTo>
                  <a:lnTo>
                    <a:pt x="1341589" y="203174"/>
                  </a:lnTo>
                  <a:lnTo>
                    <a:pt x="1502575" y="203174"/>
                  </a:lnTo>
                  <a:lnTo>
                    <a:pt x="1502575" y="417804"/>
                  </a:lnTo>
                  <a:lnTo>
                    <a:pt x="1609902" y="417804"/>
                  </a:lnTo>
                  <a:lnTo>
                    <a:pt x="1609902" y="203149"/>
                  </a:lnTo>
                  <a:close/>
                </a:path>
                <a:path w="15861030" h="417829">
                  <a:moveTo>
                    <a:pt x="13714248" y="161290"/>
                  </a:moveTo>
                  <a:lnTo>
                    <a:pt x="13553250" y="161290"/>
                  </a:lnTo>
                  <a:lnTo>
                    <a:pt x="13553250" y="214630"/>
                  </a:lnTo>
                  <a:lnTo>
                    <a:pt x="13606920" y="214630"/>
                  </a:lnTo>
                  <a:lnTo>
                    <a:pt x="13606920" y="322580"/>
                  </a:lnTo>
                  <a:lnTo>
                    <a:pt x="13445922" y="322580"/>
                  </a:lnTo>
                  <a:lnTo>
                    <a:pt x="13445922" y="375920"/>
                  </a:lnTo>
                  <a:lnTo>
                    <a:pt x="13714248" y="375920"/>
                  </a:lnTo>
                  <a:lnTo>
                    <a:pt x="13714248" y="322580"/>
                  </a:lnTo>
                  <a:lnTo>
                    <a:pt x="13714248" y="214630"/>
                  </a:lnTo>
                  <a:lnTo>
                    <a:pt x="13714248" y="161290"/>
                  </a:lnTo>
                  <a:close/>
                </a:path>
                <a:path w="15861030" h="417829">
                  <a:moveTo>
                    <a:pt x="13714248" y="279"/>
                  </a:moveTo>
                  <a:lnTo>
                    <a:pt x="13445922" y="279"/>
                  </a:lnTo>
                  <a:lnTo>
                    <a:pt x="13445922" y="53936"/>
                  </a:lnTo>
                  <a:lnTo>
                    <a:pt x="13392264" y="53936"/>
                  </a:lnTo>
                  <a:lnTo>
                    <a:pt x="13392264" y="107607"/>
                  </a:lnTo>
                  <a:lnTo>
                    <a:pt x="13338607" y="107607"/>
                  </a:lnTo>
                  <a:lnTo>
                    <a:pt x="13338607" y="268592"/>
                  </a:lnTo>
                  <a:lnTo>
                    <a:pt x="13392264" y="268592"/>
                  </a:lnTo>
                  <a:lnTo>
                    <a:pt x="13392264" y="322262"/>
                  </a:lnTo>
                  <a:lnTo>
                    <a:pt x="13499592" y="322262"/>
                  </a:lnTo>
                  <a:lnTo>
                    <a:pt x="13499592" y="268592"/>
                  </a:lnTo>
                  <a:lnTo>
                    <a:pt x="13445922" y="268592"/>
                  </a:lnTo>
                  <a:lnTo>
                    <a:pt x="13445922" y="107607"/>
                  </a:lnTo>
                  <a:lnTo>
                    <a:pt x="13499592" y="107607"/>
                  </a:lnTo>
                  <a:lnTo>
                    <a:pt x="13499592" y="53936"/>
                  </a:lnTo>
                  <a:lnTo>
                    <a:pt x="13714248" y="53936"/>
                  </a:lnTo>
                  <a:lnTo>
                    <a:pt x="13714248" y="279"/>
                  </a:lnTo>
                  <a:close/>
                </a:path>
                <a:path w="15861030" h="417829">
                  <a:moveTo>
                    <a:pt x="14036231" y="279"/>
                  </a:moveTo>
                  <a:lnTo>
                    <a:pt x="13928903" y="279"/>
                  </a:lnTo>
                  <a:lnTo>
                    <a:pt x="13928903" y="53936"/>
                  </a:lnTo>
                  <a:lnTo>
                    <a:pt x="14036231" y="53936"/>
                  </a:lnTo>
                  <a:lnTo>
                    <a:pt x="14036231" y="279"/>
                  </a:lnTo>
                  <a:close/>
                </a:path>
                <a:path w="15861030" h="417829">
                  <a:moveTo>
                    <a:pt x="14143546" y="322262"/>
                  </a:moveTo>
                  <a:lnTo>
                    <a:pt x="14036231" y="322262"/>
                  </a:lnTo>
                  <a:lnTo>
                    <a:pt x="14036231" y="161290"/>
                  </a:lnTo>
                  <a:lnTo>
                    <a:pt x="14036231" y="107950"/>
                  </a:lnTo>
                  <a:lnTo>
                    <a:pt x="13875233" y="107950"/>
                  </a:lnTo>
                  <a:lnTo>
                    <a:pt x="13875233" y="161290"/>
                  </a:lnTo>
                  <a:lnTo>
                    <a:pt x="13928903" y="161290"/>
                  </a:lnTo>
                  <a:lnTo>
                    <a:pt x="13928903" y="322262"/>
                  </a:lnTo>
                  <a:lnTo>
                    <a:pt x="13821575" y="322262"/>
                  </a:lnTo>
                  <a:lnTo>
                    <a:pt x="13821575" y="375920"/>
                  </a:lnTo>
                  <a:lnTo>
                    <a:pt x="14143546" y="375920"/>
                  </a:lnTo>
                  <a:lnTo>
                    <a:pt x="14143546" y="322262"/>
                  </a:lnTo>
                  <a:close/>
                </a:path>
                <a:path w="15861030" h="417829">
                  <a:moveTo>
                    <a:pt x="14572856" y="107607"/>
                  </a:moveTo>
                  <a:lnTo>
                    <a:pt x="14465529" y="107607"/>
                  </a:lnTo>
                  <a:lnTo>
                    <a:pt x="14465529" y="279"/>
                  </a:lnTo>
                  <a:lnTo>
                    <a:pt x="14358201" y="279"/>
                  </a:lnTo>
                  <a:lnTo>
                    <a:pt x="14358201" y="107607"/>
                  </a:lnTo>
                  <a:lnTo>
                    <a:pt x="14250873" y="107607"/>
                  </a:lnTo>
                  <a:lnTo>
                    <a:pt x="14250873" y="161264"/>
                  </a:lnTo>
                  <a:lnTo>
                    <a:pt x="14358201" y="161264"/>
                  </a:lnTo>
                  <a:lnTo>
                    <a:pt x="14358201" y="375920"/>
                  </a:lnTo>
                  <a:lnTo>
                    <a:pt x="14465529" y="375920"/>
                  </a:lnTo>
                  <a:lnTo>
                    <a:pt x="14465529" y="161264"/>
                  </a:lnTo>
                  <a:lnTo>
                    <a:pt x="14572856" y="161264"/>
                  </a:lnTo>
                  <a:lnTo>
                    <a:pt x="14572856" y="107607"/>
                  </a:lnTo>
                  <a:close/>
                </a:path>
                <a:path w="15861030" h="417829">
                  <a:moveTo>
                    <a:pt x="15002167" y="214934"/>
                  </a:moveTo>
                  <a:lnTo>
                    <a:pt x="14894840" y="214934"/>
                  </a:lnTo>
                  <a:lnTo>
                    <a:pt x="14894840" y="375920"/>
                  </a:lnTo>
                  <a:lnTo>
                    <a:pt x="15002167" y="375920"/>
                  </a:lnTo>
                  <a:lnTo>
                    <a:pt x="15002167" y="214934"/>
                  </a:lnTo>
                  <a:close/>
                </a:path>
                <a:path w="15861030" h="417829">
                  <a:moveTo>
                    <a:pt x="15002167" y="161290"/>
                  </a:moveTo>
                  <a:lnTo>
                    <a:pt x="14733842" y="161290"/>
                  </a:lnTo>
                  <a:lnTo>
                    <a:pt x="14733842" y="0"/>
                  </a:lnTo>
                  <a:lnTo>
                    <a:pt x="14626527" y="0"/>
                  </a:lnTo>
                  <a:lnTo>
                    <a:pt x="14626527" y="161290"/>
                  </a:lnTo>
                  <a:lnTo>
                    <a:pt x="14626527" y="214630"/>
                  </a:lnTo>
                  <a:lnTo>
                    <a:pt x="14626527" y="375920"/>
                  </a:lnTo>
                  <a:lnTo>
                    <a:pt x="14733842" y="375920"/>
                  </a:lnTo>
                  <a:lnTo>
                    <a:pt x="14733842" y="214630"/>
                  </a:lnTo>
                  <a:lnTo>
                    <a:pt x="15002167" y="214630"/>
                  </a:lnTo>
                  <a:lnTo>
                    <a:pt x="15002167" y="161290"/>
                  </a:lnTo>
                  <a:close/>
                </a:path>
                <a:path w="15861030" h="417829">
                  <a:moveTo>
                    <a:pt x="15002167" y="279"/>
                  </a:moveTo>
                  <a:lnTo>
                    <a:pt x="14894840" y="279"/>
                  </a:lnTo>
                  <a:lnTo>
                    <a:pt x="14894840" y="161264"/>
                  </a:lnTo>
                  <a:lnTo>
                    <a:pt x="15002167" y="161264"/>
                  </a:lnTo>
                  <a:lnTo>
                    <a:pt x="15002167" y="279"/>
                  </a:lnTo>
                  <a:close/>
                </a:path>
                <a:path w="15861030" h="417829">
                  <a:moveTo>
                    <a:pt x="15163153" y="107607"/>
                  </a:moveTo>
                  <a:lnTo>
                    <a:pt x="15055825" y="107607"/>
                  </a:lnTo>
                  <a:lnTo>
                    <a:pt x="15055825" y="322262"/>
                  </a:lnTo>
                  <a:lnTo>
                    <a:pt x="15163153" y="322262"/>
                  </a:lnTo>
                  <a:lnTo>
                    <a:pt x="15163153" y="107607"/>
                  </a:lnTo>
                  <a:close/>
                </a:path>
                <a:path w="15861030" h="417829">
                  <a:moveTo>
                    <a:pt x="15431465" y="107950"/>
                  </a:moveTo>
                  <a:lnTo>
                    <a:pt x="15324138" y="107950"/>
                  </a:lnTo>
                  <a:lnTo>
                    <a:pt x="15324138" y="322580"/>
                  </a:lnTo>
                  <a:lnTo>
                    <a:pt x="15109495" y="322580"/>
                  </a:lnTo>
                  <a:lnTo>
                    <a:pt x="15109495" y="375920"/>
                  </a:lnTo>
                  <a:lnTo>
                    <a:pt x="15431465" y="375920"/>
                  </a:lnTo>
                  <a:lnTo>
                    <a:pt x="15431465" y="322580"/>
                  </a:lnTo>
                  <a:lnTo>
                    <a:pt x="15431465" y="107950"/>
                  </a:lnTo>
                  <a:close/>
                </a:path>
                <a:path w="15861030" h="417829">
                  <a:moveTo>
                    <a:pt x="15860776" y="161264"/>
                  </a:moveTo>
                  <a:lnTo>
                    <a:pt x="15807119" y="161264"/>
                  </a:lnTo>
                  <a:lnTo>
                    <a:pt x="15807119" y="107950"/>
                  </a:lnTo>
                  <a:lnTo>
                    <a:pt x="15753449" y="107950"/>
                  </a:lnTo>
                  <a:lnTo>
                    <a:pt x="15753449" y="161290"/>
                  </a:lnTo>
                  <a:lnTo>
                    <a:pt x="15753449" y="322262"/>
                  </a:lnTo>
                  <a:lnTo>
                    <a:pt x="15592463" y="322262"/>
                  </a:lnTo>
                  <a:lnTo>
                    <a:pt x="15592463" y="161290"/>
                  </a:lnTo>
                  <a:lnTo>
                    <a:pt x="15753449" y="161290"/>
                  </a:lnTo>
                  <a:lnTo>
                    <a:pt x="15753449" y="107950"/>
                  </a:lnTo>
                  <a:lnTo>
                    <a:pt x="15592463" y="107950"/>
                  </a:lnTo>
                  <a:lnTo>
                    <a:pt x="15592463" y="0"/>
                  </a:lnTo>
                  <a:lnTo>
                    <a:pt x="15485136" y="0"/>
                  </a:lnTo>
                  <a:lnTo>
                    <a:pt x="15485136" y="107950"/>
                  </a:lnTo>
                  <a:lnTo>
                    <a:pt x="15485136" y="161290"/>
                  </a:lnTo>
                  <a:lnTo>
                    <a:pt x="15485136" y="322580"/>
                  </a:lnTo>
                  <a:lnTo>
                    <a:pt x="15538793" y="322580"/>
                  </a:lnTo>
                  <a:lnTo>
                    <a:pt x="15538793" y="375920"/>
                  </a:lnTo>
                  <a:lnTo>
                    <a:pt x="15807119" y="375920"/>
                  </a:lnTo>
                  <a:lnTo>
                    <a:pt x="15807119" y="322262"/>
                  </a:lnTo>
                  <a:lnTo>
                    <a:pt x="15860776" y="322262"/>
                  </a:lnTo>
                  <a:lnTo>
                    <a:pt x="15860776" y="161264"/>
                  </a:lnTo>
                  <a:close/>
                </a:path>
              </a:pathLst>
            </a:custGeom>
            <a:solidFill>
              <a:srgbClr val="1131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86865" y="6743250"/>
              <a:ext cx="3036556" cy="3036556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308433" y="6743250"/>
              <a:ext cx="3036556" cy="3036556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18278" y="6743250"/>
              <a:ext cx="3036556" cy="303655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0718" y="565427"/>
            <a:ext cx="19172191" cy="628253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931908" y="1968526"/>
            <a:ext cx="14125575" cy="1267460"/>
            <a:chOff x="931908" y="1968526"/>
            <a:chExt cx="14125575" cy="126746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31908" y="1968526"/>
              <a:ext cx="14125224" cy="1266977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994734" y="1989468"/>
              <a:ext cx="13999844" cy="1141730"/>
            </a:xfrm>
            <a:custGeom>
              <a:avLst/>
              <a:gdLst/>
              <a:ahLst/>
              <a:cxnLst/>
              <a:rect l="l" t="t" r="r" b="b"/>
              <a:pathLst>
                <a:path w="13999844" h="1141730">
                  <a:moveTo>
                    <a:pt x="13968161" y="0"/>
                  </a:moveTo>
                  <a:lnTo>
                    <a:pt x="31412" y="0"/>
                  </a:lnTo>
                  <a:lnTo>
                    <a:pt x="19185" y="2468"/>
                  </a:lnTo>
                  <a:lnTo>
                    <a:pt x="9200" y="9200"/>
                  </a:lnTo>
                  <a:lnTo>
                    <a:pt x="2468" y="19185"/>
                  </a:lnTo>
                  <a:lnTo>
                    <a:pt x="0" y="31412"/>
                  </a:lnTo>
                  <a:lnTo>
                    <a:pt x="0" y="1109913"/>
                  </a:lnTo>
                  <a:lnTo>
                    <a:pt x="2468" y="1122141"/>
                  </a:lnTo>
                  <a:lnTo>
                    <a:pt x="9200" y="1132125"/>
                  </a:lnTo>
                  <a:lnTo>
                    <a:pt x="19185" y="1138857"/>
                  </a:lnTo>
                  <a:lnTo>
                    <a:pt x="31412" y="1141326"/>
                  </a:lnTo>
                  <a:lnTo>
                    <a:pt x="13968161" y="1141326"/>
                  </a:lnTo>
                  <a:lnTo>
                    <a:pt x="13980388" y="1138857"/>
                  </a:lnTo>
                  <a:lnTo>
                    <a:pt x="13990373" y="1132125"/>
                  </a:lnTo>
                  <a:lnTo>
                    <a:pt x="13997105" y="1122141"/>
                  </a:lnTo>
                  <a:lnTo>
                    <a:pt x="13999573" y="1109913"/>
                  </a:lnTo>
                  <a:lnTo>
                    <a:pt x="13999573" y="31412"/>
                  </a:lnTo>
                  <a:lnTo>
                    <a:pt x="13997105" y="19185"/>
                  </a:lnTo>
                  <a:lnTo>
                    <a:pt x="13990373" y="9200"/>
                  </a:lnTo>
                  <a:lnTo>
                    <a:pt x="13980388" y="2468"/>
                  </a:lnTo>
                  <a:lnTo>
                    <a:pt x="13968161" y="0"/>
                  </a:lnTo>
                  <a:close/>
                </a:path>
              </a:pathLst>
            </a:custGeom>
            <a:solidFill>
              <a:srgbClr val="E1E1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372984" y="2209361"/>
              <a:ext cx="9341485" cy="639445"/>
            </a:xfrm>
            <a:custGeom>
              <a:avLst/>
              <a:gdLst/>
              <a:ahLst/>
              <a:cxnLst/>
              <a:rect l="l" t="t" r="r" b="b"/>
              <a:pathLst>
                <a:path w="9341485" h="639444">
                  <a:moveTo>
                    <a:pt x="479044" y="0"/>
                  </a:moveTo>
                  <a:lnTo>
                    <a:pt x="0" y="0"/>
                  </a:lnTo>
                  <a:lnTo>
                    <a:pt x="0" y="79844"/>
                  </a:lnTo>
                  <a:lnTo>
                    <a:pt x="159689" y="79844"/>
                  </a:lnTo>
                  <a:lnTo>
                    <a:pt x="159689" y="558888"/>
                  </a:lnTo>
                  <a:lnTo>
                    <a:pt x="319366" y="558888"/>
                  </a:lnTo>
                  <a:lnTo>
                    <a:pt x="319366" y="79844"/>
                  </a:lnTo>
                  <a:lnTo>
                    <a:pt x="479044" y="79844"/>
                  </a:lnTo>
                  <a:lnTo>
                    <a:pt x="479044" y="0"/>
                  </a:lnTo>
                  <a:close/>
                </a:path>
                <a:path w="9341485" h="639444">
                  <a:moveTo>
                    <a:pt x="1117765" y="239522"/>
                  </a:moveTo>
                  <a:lnTo>
                    <a:pt x="1037932" y="239522"/>
                  </a:lnTo>
                  <a:lnTo>
                    <a:pt x="1037932" y="159677"/>
                  </a:lnTo>
                  <a:lnTo>
                    <a:pt x="798410" y="159677"/>
                  </a:lnTo>
                  <a:lnTo>
                    <a:pt x="798410" y="239039"/>
                  </a:lnTo>
                  <a:lnTo>
                    <a:pt x="718566" y="239039"/>
                  </a:lnTo>
                  <a:lnTo>
                    <a:pt x="718566" y="160299"/>
                  </a:lnTo>
                  <a:lnTo>
                    <a:pt x="558888" y="160299"/>
                  </a:lnTo>
                  <a:lnTo>
                    <a:pt x="558888" y="639089"/>
                  </a:lnTo>
                  <a:lnTo>
                    <a:pt x="718566" y="639089"/>
                  </a:lnTo>
                  <a:lnTo>
                    <a:pt x="718566" y="559079"/>
                  </a:lnTo>
                  <a:lnTo>
                    <a:pt x="1037932" y="559079"/>
                  </a:lnTo>
                  <a:lnTo>
                    <a:pt x="1037932" y="479069"/>
                  </a:lnTo>
                  <a:lnTo>
                    <a:pt x="718566" y="479069"/>
                  </a:lnTo>
                  <a:lnTo>
                    <a:pt x="718566" y="319049"/>
                  </a:lnTo>
                  <a:lnTo>
                    <a:pt x="798410" y="319049"/>
                  </a:lnTo>
                  <a:lnTo>
                    <a:pt x="798410" y="239522"/>
                  </a:lnTo>
                  <a:lnTo>
                    <a:pt x="958088" y="239522"/>
                  </a:lnTo>
                  <a:lnTo>
                    <a:pt x="958088" y="479044"/>
                  </a:lnTo>
                  <a:lnTo>
                    <a:pt x="1117765" y="479044"/>
                  </a:lnTo>
                  <a:lnTo>
                    <a:pt x="1117765" y="239522"/>
                  </a:lnTo>
                  <a:close/>
                </a:path>
                <a:path w="9341485" h="639444">
                  <a:moveTo>
                    <a:pt x="1756498" y="239522"/>
                  </a:moveTo>
                  <a:lnTo>
                    <a:pt x="1676654" y="239522"/>
                  </a:lnTo>
                  <a:lnTo>
                    <a:pt x="1676654" y="159677"/>
                  </a:lnTo>
                  <a:lnTo>
                    <a:pt x="1596809" y="159677"/>
                  </a:lnTo>
                  <a:lnTo>
                    <a:pt x="1596809" y="239522"/>
                  </a:lnTo>
                  <a:lnTo>
                    <a:pt x="1596809" y="319049"/>
                  </a:lnTo>
                  <a:lnTo>
                    <a:pt x="1357287" y="319049"/>
                  </a:lnTo>
                  <a:lnTo>
                    <a:pt x="1357287" y="239522"/>
                  </a:lnTo>
                  <a:lnTo>
                    <a:pt x="1596809" y="239522"/>
                  </a:lnTo>
                  <a:lnTo>
                    <a:pt x="1596809" y="159677"/>
                  </a:lnTo>
                  <a:lnTo>
                    <a:pt x="1277454" y="159677"/>
                  </a:lnTo>
                  <a:lnTo>
                    <a:pt x="1277454" y="239039"/>
                  </a:lnTo>
                  <a:lnTo>
                    <a:pt x="1197610" y="239039"/>
                  </a:lnTo>
                  <a:lnTo>
                    <a:pt x="1197610" y="319049"/>
                  </a:lnTo>
                  <a:lnTo>
                    <a:pt x="1197610" y="399059"/>
                  </a:lnTo>
                  <a:lnTo>
                    <a:pt x="1197610" y="479069"/>
                  </a:lnTo>
                  <a:lnTo>
                    <a:pt x="1277454" y="479069"/>
                  </a:lnTo>
                  <a:lnTo>
                    <a:pt x="1277454" y="558888"/>
                  </a:lnTo>
                  <a:lnTo>
                    <a:pt x="1676654" y="558888"/>
                  </a:lnTo>
                  <a:lnTo>
                    <a:pt x="1676654" y="479044"/>
                  </a:lnTo>
                  <a:lnTo>
                    <a:pt x="1357287" y="479044"/>
                  </a:lnTo>
                  <a:lnTo>
                    <a:pt x="1357287" y="399059"/>
                  </a:lnTo>
                  <a:lnTo>
                    <a:pt x="1756498" y="399059"/>
                  </a:lnTo>
                  <a:lnTo>
                    <a:pt x="1756498" y="319366"/>
                  </a:lnTo>
                  <a:lnTo>
                    <a:pt x="1756498" y="319049"/>
                  </a:lnTo>
                  <a:lnTo>
                    <a:pt x="1756498" y="239522"/>
                  </a:lnTo>
                  <a:close/>
                </a:path>
                <a:path w="9341485" h="639444">
                  <a:moveTo>
                    <a:pt x="2395220" y="239522"/>
                  </a:moveTo>
                  <a:lnTo>
                    <a:pt x="2315375" y="239522"/>
                  </a:lnTo>
                  <a:lnTo>
                    <a:pt x="2315375" y="159677"/>
                  </a:lnTo>
                  <a:lnTo>
                    <a:pt x="2235543" y="159677"/>
                  </a:lnTo>
                  <a:lnTo>
                    <a:pt x="2235543" y="239522"/>
                  </a:lnTo>
                  <a:lnTo>
                    <a:pt x="2235543" y="479044"/>
                  </a:lnTo>
                  <a:lnTo>
                    <a:pt x="1996020" y="479044"/>
                  </a:lnTo>
                  <a:lnTo>
                    <a:pt x="1996020" y="319049"/>
                  </a:lnTo>
                  <a:lnTo>
                    <a:pt x="2075853" y="319049"/>
                  </a:lnTo>
                  <a:lnTo>
                    <a:pt x="2075853" y="239522"/>
                  </a:lnTo>
                  <a:lnTo>
                    <a:pt x="2235543" y="239522"/>
                  </a:lnTo>
                  <a:lnTo>
                    <a:pt x="2235543" y="159677"/>
                  </a:lnTo>
                  <a:lnTo>
                    <a:pt x="2075853" y="159677"/>
                  </a:lnTo>
                  <a:lnTo>
                    <a:pt x="2075853" y="239039"/>
                  </a:lnTo>
                  <a:lnTo>
                    <a:pt x="1996020" y="239039"/>
                  </a:lnTo>
                  <a:lnTo>
                    <a:pt x="1996020" y="80289"/>
                  </a:lnTo>
                  <a:lnTo>
                    <a:pt x="1836331" y="80289"/>
                  </a:lnTo>
                  <a:lnTo>
                    <a:pt x="1836331" y="239039"/>
                  </a:lnTo>
                  <a:lnTo>
                    <a:pt x="1836331" y="319049"/>
                  </a:lnTo>
                  <a:lnTo>
                    <a:pt x="1836331" y="479069"/>
                  </a:lnTo>
                  <a:lnTo>
                    <a:pt x="1916176" y="479069"/>
                  </a:lnTo>
                  <a:lnTo>
                    <a:pt x="1916176" y="558888"/>
                  </a:lnTo>
                  <a:lnTo>
                    <a:pt x="2315375" y="558888"/>
                  </a:lnTo>
                  <a:lnTo>
                    <a:pt x="2315375" y="479044"/>
                  </a:lnTo>
                  <a:lnTo>
                    <a:pt x="2395220" y="479044"/>
                  </a:lnTo>
                  <a:lnTo>
                    <a:pt x="2395220" y="239522"/>
                  </a:lnTo>
                  <a:close/>
                </a:path>
                <a:path w="9341485" h="639444">
                  <a:moveTo>
                    <a:pt x="2395220" y="0"/>
                  </a:moveTo>
                  <a:lnTo>
                    <a:pt x="1916176" y="0"/>
                  </a:lnTo>
                  <a:lnTo>
                    <a:pt x="1916176" y="79844"/>
                  </a:lnTo>
                  <a:lnTo>
                    <a:pt x="2395220" y="79844"/>
                  </a:lnTo>
                  <a:lnTo>
                    <a:pt x="2395220" y="0"/>
                  </a:lnTo>
                  <a:close/>
                </a:path>
                <a:path w="9341485" h="639444">
                  <a:moveTo>
                    <a:pt x="3033941" y="239522"/>
                  </a:moveTo>
                  <a:lnTo>
                    <a:pt x="2954109" y="239522"/>
                  </a:lnTo>
                  <a:lnTo>
                    <a:pt x="2954109" y="159677"/>
                  </a:lnTo>
                  <a:lnTo>
                    <a:pt x="2874264" y="159677"/>
                  </a:lnTo>
                  <a:lnTo>
                    <a:pt x="2874264" y="239522"/>
                  </a:lnTo>
                  <a:lnTo>
                    <a:pt x="2874264" y="479044"/>
                  </a:lnTo>
                  <a:lnTo>
                    <a:pt x="2634742" y="479044"/>
                  </a:lnTo>
                  <a:lnTo>
                    <a:pt x="2634742" y="239522"/>
                  </a:lnTo>
                  <a:lnTo>
                    <a:pt x="2874264" y="239522"/>
                  </a:lnTo>
                  <a:lnTo>
                    <a:pt x="2874264" y="159677"/>
                  </a:lnTo>
                  <a:lnTo>
                    <a:pt x="2554897" y="159677"/>
                  </a:lnTo>
                  <a:lnTo>
                    <a:pt x="2554897" y="239522"/>
                  </a:lnTo>
                  <a:lnTo>
                    <a:pt x="2475065" y="239522"/>
                  </a:lnTo>
                  <a:lnTo>
                    <a:pt x="2475065" y="479044"/>
                  </a:lnTo>
                  <a:lnTo>
                    <a:pt x="2554897" y="479044"/>
                  </a:lnTo>
                  <a:lnTo>
                    <a:pt x="2554897" y="558888"/>
                  </a:lnTo>
                  <a:lnTo>
                    <a:pt x="2954109" y="558888"/>
                  </a:lnTo>
                  <a:lnTo>
                    <a:pt x="2954109" y="479044"/>
                  </a:lnTo>
                  <a:lnTo>
                    <a:pt x="3033941" y="479044"/>
                  </a:lnTo>
                  <a:lnTo>
                    <a:pt x="3033941" y="239522"/>
                  </a:lnTo>
                  <a:close/>
                </a:path>
                <a:path w="9341485" h="639444">
                  <a:moveTo>
                    <a:pt x="3672662" y="399199"/>
                  </a:moveTo>
                  <a:lnTo>
                    <a:pt x="3512985" y="399199"/>
                  </a:lnTo>
                  <a:lnTo>
                    <a:pt x="3512985" y="479044"/>
                  </a:lnTo>
                  <a:lnTo>
                    <a:pt x="3672662" y="479044"/>
                  </a:lnTo>
                  <a:lnTo>
                    <a:pt x="3672662" y="399199"/>
                  </a:lnTo>
                  <a:close/>
                </a:path>
                <a:path w="9341485" h="639444">
                  <a:moveTo>
                    <a:pt x="3672662" y="239522"/>
                  </a:moveTo>
                  <a:lnTo>
                    <a:pt x="3512985" y="239522"/>
                  </a:lnTo>
                  <a:lnTo>
                    <a:pt x="3512985" y="319049"/>
                  </a:lnTo>
                  <a:lnTo>
                    <a:pt x="3273463" y="319049"/>
                  </a:lnTo>
                  <a:lnTo>
                    <a:pt x="3273463" y="239039"/>
                  </a:lnTo>
                  <a:lnTo>
                    <a:pt x="3592830" y="239039"/>
                  </a:lnTo>
                  <a:lnTo>
                    <a:pt x="3592830" y="160299"/>
                  </a:lnTo>
                  <a:lnTo>
                    <a:pt x="3113786" y="160299"/>
                  </a:lnTo>
                  <a:lnTo>
                    <a:pt x="3113786" y="239039"/>
                  </a:lnTo>
                  <a:lnTo>
                    <a:pt x="3113786" y="319049"/>
                  </a:lnTo>
                  <a:lnTo>
                    <a:pt x="3113786" y="399059"/>
                  </a:lnTo>
                  <a:lnTo>
                    <a:pt x="3113786" y="479069"/>
                  </a:lnTo>
                  <a:lnTo>
                    <a:pt x="3113786" y="559079"/>
                  </a:lnTo>
                  <a:lnTo>
                    <a:pt x="3592830" y="559079"/>
                  </a:lnTo>
                  <a:lnTo>
                    <a:pt x="3592830" y="479069"/>
                  </a:lnTo>
                  <a:lnTo>
                    <a:pt x="3273463" y="479069"/>
                  </a:lnTo>
                  <a:lnTo>
                    <a:pt x="3273463" y="399059"/>
                  </a:lnTo>
                  <a:lnTo>
                    <a:pt x="3592830" y="399059"/>
                  </a:lnTo>
                  <a:lnTo>
                    <a:pt x="3592830" y="319366"/>
                  </a:lnTo>
                  <a:lnTo>
                    <a:pt x="3672662" y="319366"/>
                  </a:lnTo>
                  <a:lnTo>
                    <a:pt x="3672662" y="239522"/>
                  </a:lnTo>
                  <a:close/>
                </a:path>
                <a:path w="9341485" h="639444">
                  <a:moveTo>
                    <a:pt x="3912184" y="399199"/>
                  </a:moveTo>
                  <a:lnTo>
                    <a:pt x="3752507" y="399199"/>
                  </a:lnTo>
                  <a:lnTo>
                    <a:pt x="3752507" y="479044"/>
                  </a:lnTo>
                  <a:lnTo>
                    <a:pt x="3912184" y="479044"/>
                  </a:lnTo>
                  <a:lnTo>
                    <a:pt x="3912184" y="399199"/>
                  </a:lnTo>
                  <a:close/>
                </a:path>
                <a:path w="9341485" h="639444">
                  <a:moveTo>
                    <a:pt x="4311396" y="239039"/>
                  </a:moveTo>
                  <a:lnTo>
                    <a:pt x="4231551" y="239039"/>
                  </a:lnTo>
                  <a:lnTo>
                    <a:pt x="4231551" y="159677"/>
                  </a:lnTo>
                  <a:lnTo>
                    <a:pt x="3832352" y="159677"/>
                  </a:lnTo>
                  <a:lnTo>
                    <a:pt x="3832352" y="239522"/>
                  </a:lnTo>
                  <a:lnTo>
                    <a:pt x="4151706" y="239522"/>
                  </a:lnTo>
                  <a:lnTo>
                    <a:pt x="4151706" y="319049"/>
                  </a:lnTo>
                  <a:lnTo>
                    <a:pt x="3832352" y="319049"/>
                  </a:lnTo>
                  <a:lnTo>
                    <a:pt x="3832352" y="399059"/>
                  </a:lnTo>
                  <a:lnTo>
                    <a:pt x="4151706" y="399059"/>
                  </a:lnTo>
                  <a:lnTo>
                    <a:pt x="4151706" y="479069"/>
                  </a:lnTo>
                  <a:lnTo>
                    <a:pt x="3832352" y="479069"/>
                  </a:lnTo>
                  <a:lnTo>
                    <a:pt x="3832352" y="559079"/>
                  </a:lnTo>
                  <a:lnTo>
                    <a:pt x="4311396" y="559079"/>
                  </a:lnTo>
                  <a:lnTo>
                    <a:pt x="4311396" y="479069"/>
                  </a:lnTo>
                  <a:lnTo>
                    <a:pt x="4311396" y="399059"/>
                  </a:lnTo>
                  <a:lnTo>
                    <a:pt x="4311396" y="319049"/>
                  </a:lnTo>
                  <a:lnTo>
                    <a:pt x="4311396" y="239039"/>
                  </a:lnTo>
                  <a:close/>
                </a:path>
                <a:path w="9341485" h="639444">
                  <a:moveTo>
                    <a:pt x="4950117" y="399199"/>
                  </a:moveTo>
                  <a:lnTo>
                    <a:pt x="4790440" y="399199"/>
                  </a:lnTo>
                  <a:lnTo>
                    <a:pt x="4790440" y="558888"/>
                  </a:lnTo>
                  <a:lnTo>
                    <a:pt x="4950117" y="558888"/>
                  </a:lnTo>
                  <a:lnTo>
                    <a:pt x="4950117" y="399199"/>
                  </a:lnTo>
                  <a:close/>
                </a:path>
                <a:path w="9341485" h="639444">
                  <a:moveTo>
                    <a:pt x="4950117" y="159677"/>
                  </a:moveTo>
                  <a:lnTo>
                    <a:pt x="4790440" y="159677"/>
                  </a:lnTo>
                  <a:lnTo>
                    <a:pt x="4790440" y="319049"/>
                  </a:lnTo>
                  <a:lnTo>
                    <a:pt x="4550918" y="319049"/>
                  </a:lnTo>
                  <a:lnTo>
                    <a:pt x="4550918" y="160299"/>
                  </a:lnTo>
                  <a:lnTo>
                    <a:pt x="4391228" y="160299"/>
                  </a:lnTo>
                  <a:lnTo>
                    <a:pt x="4391228" y="319049"/>
                  </a:lnTo>
                  <a:lnTo>
                    <a:pt x="4391228" y="399059"/>
                  </a:lnTo>
                  <a:lnTo>
                    <a:pt x="4391228" y="559079"/>
                  </a:lnTo>
                  <a:lnTo>
                    <a:pt x="4550918" y="559079"/>
                  </a:lnTo>
                  <a:lnTo>
                    <a:pt x="4550918" y="399059"/>
                  </a:lnTo>
                  <a:lnTo>
                    <a:pt x="4950117" y="399059"/>
                  </a:lnTo>
                  <a:lnTo>
                    <a:pt x="4950117" y="319366"/>
                  </a:lnTo>
                  <a:lnTo>
                    <a:pt x="4950117" y="319049"/>
                  </a:lnTo>
                  <a:lnTo>
                    <a:pt x="4950117" y="159677"/>
                  </a:lnTo>
                  <a:close/>
                </a:path>
                <a:path w="9341485" h="639444">
                  <a:moveTo>
                    <a:pt x="5349316" y="319366"/>
                  </a:moveTo>
                  <a:lnTo>
                    <a:pt x="5269471" y="319366"/>
                  </a:lnTo>
                  <a:lnTo>
                    <a:pt x="5269471" y="399059"/>
                  </a:lnTo>
                  <a:lnTo>
                    <a:pt x="5189639" y="399059"/>
                  </a:lnTo>
                  <a:lnTo>
                    <a:pt x="5189639" y="160299"/>
                  </a:lnTo>
                  <a:lnTo>
                    <a:pt x="5029962" y="160299"/>
                  </a:lnTo>
                  <a:lnTo>
                    <a:pt x="5029962" y="399059"/>
                  </a:lnTo>
                  <a:lnTo>
                    <a:pt x="5029962" y="479069"/>
                  </a:lnTo>
                  <a:lnTo>
                    <a:pt x="5029962" y="559079"/>
                  </a:lnTo>
                  <a:lnTo>
                    <a:pt x="5189639" y="559079"/>
                  </a:lnTo>
                  <a:lnTo>
                    <a:pt x="5189639" y="479069"/>
                  </a:lnTo>
                  <a:lnTo>
                    <a:pt x="5269471" y="479069"/>
                  </a:lnTo>
                  <a:lnTo>
                    <a:pt x="5269471" y="399199"/>
                  </a:lnTo>
                  <a:lnTo>
                    <a:pt x="5349316" y="399199"/>
                  </a:lnTo>
                  <a:lnTo>
                    <a:pt x="5349316" y="319366"/>
                  </a:lnTo>
                  <a:close/>
                </a:path>
                <a:path w="9341485" h="639444">
                  <a:moveTo>
                    <a:pt x="5588838" y="160299"/>
                  </a:moveTo>
                  <a:lnTo>
                    <a:pt x="5429161" y="160299"/>
                  </a:lnTo>
                  <a:lnTo>
                    <a:pt x="5429161" y="239039"/>
                  </a:lnTo>
                  <a:lnTo>
                    <a:pt x="5349316" y="239039"/>
                  </a:lnTo>
                  <a:lnTo>
                    <a:pt x="5349316" y="319049"/>
                  </a:lnTo>
                  <a:lnTo>
                    <a:pt x="5429161" y="319049"/>
                  </a:lnTo>
                  <a:lnTo>
                    <a:pt x="5429161" y="559079"/>
                  </a:lnTo>
                  <a:lnTo>
                    <a:pt x="5588838" y="559079"/>
                  </a:lnTo>
                  <a:lnTo>
                    <a:pt x="5588838" y="319049"/>
                  </a:lnTo>
                  <a:lnTo>
                    <a:pt x="5588838" y="239039"/>
                  </a:lnTo>
                  <a:lnTo>
                    <a:pt x="5588838" y="160299"/>
                  </a:lnTo>
                  <a:close/>
                </a:path>
                <a:path w="9341485" h="639444">
                  <a:moveTo>
                    <a:pt x="5828360" y="399199"/>
                  </a:moveTo>
                  <a:lnTo>
                    <a:pt x="5668683" y="399199"/>
                  </a:lnTo>
                  <a:lnTo>
                    <a:pt x="5668683" y="558888"/>
                  </a:lnTo>
                  <a:lnTo>
                    <a:pt x="5828360" y="558888"/>
                  </a:lnTo>
                  <a:lnTo>
                    <a:pt x="5828360" y="399199"/>
                  </a:lnTo>
                  <a:close/>
                </a:path>
                <a:path w="9341485" h="639444">
                  <a:moveTo>
                    <a:pt x="6227559" y="160299"/>
                  </a:moveTo>
                  <a:lnTo>
                    <a:pt x="5748515" y="160299"/>
                  </a:lnTo>
                  <a:lnTo>
                    <a:pt x="5748515" y="239039"/>
                  </a:lnTo>
                  <a:lnTo>
                    <a:pt x="6067882" y="239039"/>
                  </a:lnTo>
                  <a:lnTo>
                    <a:pt x="6067882" y="319049"/>
                  </a:lnTo>
                  <a:lnTo>
                    <a:pt x="5828360" y="319049"/>
                  </a:lnTo>
                  <a:lnTo>
                    <a:pt x="5828360" y="239522"/>
                  </a:lnTo>
                  <a:lnTo>
                    <a:pt x="5668683" y="239522"/>
                  </a:lnTo>
                  <a:lnTo>
                    <a:pt x="5668683" y="319366"/>
                  </a:lnTo>
                  <a:lnTo>
                    <a:pt x="5748515" y="319366"/>
                  </a:lnTo>
                  <a:lnTo>
                    <a:pt x="5748515" y="399059"/>
                  </a:lnTo>
                  <a:lnTo>
                    <a:pt x="6067882" y="399059"/>
                  </a:lnTo>
                  <a:lnTo>
                    <a:pt x="6067882" y="559079"/>
                  </a:lnTo>
                  <a:lnTo>
                    <a:pt x="6227559" y="559079"/>
                  </a:lnTo>
                  <a:lnTo>
                    <a:pt x="6227559" y="399059"/>
                  </a:lnTo>
                  <a:lnTo>
                    <a:pt x="6227559" y="319049"/>
                  </a:lnTo>
                  <a:lnTo>
                    <a:pt x="6227559" y="239039"/>
                  </a:lnTo>
                  <a:lnTo>
                    <a:pt x="6227559" y="160299"/>
                  </a:lnTo>
                  <a:close/>
                </a:path>
                <a:path w="9341485" h="639444">
                  <a:moveTo>
                    <a:pt x="7425169" y="319049"/>
                  </a:moveTo>
                  <a:lnTo>
                    <a:pt x="7345324" y="319049"/>
                  </a:lnTo>
                  <a:lnTo>
                    <a:pt x="7345324" y="239522"/>
                  </a:lnTo>
                  <a:lnTo>
                    <a:pt x="7265492" y="239522"/>
                  </a:lnTo>
                  <a:lnTo>
                    <a:pt x="7265492" y="319049"/>
                  </a:lnTo>
                  <a:lnTo>
                    <a:pt x="7105815" y="319049"/>
                  </a:lnTo>
                  <a:lnTo>
                    <a:pt x="7105815" y="160299"/>
                  </a:lnTo>
                  <a:lnTo>
                    <a:pt x="6946125" y="160299"/>
                  </a:lnTo>
                  <a:lnTo>
                    <a:pt x="6946125" y="319049"/>
                  </a:lnTo>
                  <a:lnTo>
                    <a:pt x="6946125" y="399059"/>
                  </a:lnTo>
                  <a:lnTo>
                    <a:pt x="6946125" y="559079"/>
                  </a:lnTo>
                  <a:lnTo>
                    <a:pt x="7105815" y="559079"/>
                  </a:lnTo>
                  <a:lnTo>
                    <a:pt x="7105815" y="399059"/>
                  </a:lnTo>
                  <a:lnTo>
                    <a:pt x="7425169" y="399059"/>
                  </a:lnTo>
                  <a:lnTo>
                    <a:pt x="7425169" y="319049"/>
                  </a:lnTo>
                  <a:close/>
                </a:path>
                <a:path w="9341485" h="639444">
                  <a:moveTo>
                    <a:pt x="7505014" y="399199"/>
                  </a:moveTo>
                  <a:lnTo>
                    <a:pt x="7345324" y="399199"/>
                  </a:lnTo>
                  <a:lnTo>
                    <a:pt x="7345324" y="558888"/>
                  </a:lnTo>
                  <a:lnTo>
                    <a:pt x="7505014" y="558888"/>
                  </a:lnTo>
                  <a:lnTo>
                    <a:pt x="7505014" y="399199"/>
                  </a:lnTo>
                  <a:close/>
                </a:path>
                <a:path w="9341485" h="639444">
                  <a:moveTo>
                    <a:pt x="7505014" y="159677"/>
                  </a:moveTo>
                  <a:lnTo>
                    <a:pt x="7345324" y="159677"/>
                  </a:lnTo>
                  <a:lnTo>
                    <a:pt x="7345324" y="239522"/>
                  </a:lnTo>
                  <a:lnTo>
                    <a:pt x="7505014" y="239522"/>
                  </a:lnTo>
                  <a:lnTo>
                    <a:pt x="7505014" y="159677"/>
                  </a:lnTo>
                  <a:close/>
                </a:path>
                <a:path w="9341485" h="639444">
                  <a:moveTo>
                    <a:pt x="8782456" y="239522"/>
                  </a:moveTo>
                  <a:lnTo>
                    <a:pt x="8622779" y="239522"/>
                  </a:lnTo>
                  <a:lnTo>
                    <a:pt x="8622779" y="558888"/>
                  </a:lnTo>
                  <a:lnTo>
                    <a:pt x="8782456" y="558888"/>
                  </a:lnTo>
                  <a:lnTo>
                    <a:pt x="8782456" y="239522"/>
                  </a:lnTo>
                  <a:close/>
                </a:path>
                <a:path w="9341485" h="639444">
                  <a:moveTo>
                    <a:pt x="8782456" y="160299"/>
                  </a:moveTo>
                  <a:lnTo>
                    <a:pt x="8223580" y="160299"/>
                  </a:lnTo>
                  <a:lnTo>
                    <a:pt x="8223580" y="239039"/>
                  </a:lnTo>
                  <a:lnTo>
                    <a:pt x="8223580" y="559079"/>
                  </a:lnTo>
                  <a:lnTo>
                    <a:pt x="8383257" y="559079"/>
                  </a:lnTo>
                  <a:lnTo>
                    <a:pt x="8383257" y="239039"/>
                  </a:lnTo>
                  <a:lnTo>
                    <a:pt x="8782456" y="239039"/>
                  </a:lnTo>
                  <a:lnTo>
                    <a:pt x="8782456" y="160299"/>
                  </a:lnTo>
                  <a:close/>
                </a:path>
                <a:path w="9341485" h="639444">
                  <a:moveTo>
                    <a:pt x="9341345" y="479069"/>
                  </a:moveTo>
                  <a:lnTo>
                    <a:pt x="9021978" y="479069"/>
                  </a:lnTo>
                  <a:lnTo>
                    <a:pt x="9021978" y="319049"/>
                  </a:lnTo>
                  <a:lnTo>
                    <a:pt x="9101823" y="319049"/>
                  </a:lnTo>
                  <a:lnTo>
                    <a:pt x="9101823" y="239039"/>
                  </a:lnTo>
                  <a:lnTo>
                    <a:pt x="9021978" y="239039"/>
                  </a:lnTo>
                  <a:lnTo>
                    <a:pt x="9021978" y="160299"/>
                  </a:lnTo>
                  <a:lnTo>
                    <a:pt x="8862301" y="160299"/>
                  </a:lnTo>
                  <a:lnTo>
                    <a:pt x="8862301" y="639089"/>
                  </a:lnTo>
                  <a:lnTo>
                    <a:pt x="9021978" y="639089"/>
                  </a:lnTo>
                  <a:lnTo>
                    <a:pt x="9021978" y="559079"/>
                  </a:lnTo>
                  <a:lnTo>
                    <a:pt x="9341345" y="559079"/>
                  </a:lnTo>
                  <a:lnTo>
                    <a:pt x="9341345" y="479069"/>
                  </a:lnTo>
                  <a:close/>
                </a:path>
              </a:pathLst>
            </a:custGeom>
            <a:solidFill>
              <a:srgbClr val="0023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0235285" y="2369038"/>
              <a:ext cx="4391660" cy="479425"/>
            </a:xfrm>
            <a:custGeom>
              <a:avLst/>
              <a:gdLst/>
              <a:ahLst/>
              <a:cxnLst/>
              <a:rect l="l" t="t" r="r" b="b"/>
              <a:pathLst>
                <a:path w="4391659" h="479425">
                  <a:moveTo>
                    <a:pt x="159677" y="622"/>
                  </a:moveTo>
                  <a:lnTo>
                    <a:pt x="0" y="622"/>
                  </a:lnTo>
                  <a:lnTo>
                    <a:pt x="0" y="79362"/>
                  </a:lnTo>
                  <a:lnTo>
                    <a:pt x="159677" y="79362"/>
                  </a:lnTo>
                  <a:lnTo>
                    <a:pt x="159677" y="622"/>
                  </a:lnTo>
                  <a:close/>
                </a:path>
                <a:path w="4391659" h="479425">
                  <a:moveTo>
                    <a:pt x="558876" y="79844"/>
                  </a:moveTo>
                  <a:lnTo>
                    <a:pt x="479044" y="79844"/>
                  </a:lnTo>
                  <a:lnTo>
                    <a:pt x="479044" y="0"/>
                  </a:lnTo>
                  <a:lnTo>
                    <a:pt x="239522" y="0"/>
                  </a:lnTo>
                  <a:lnTo>
                    <a:pt x="239522" y="79844"/>
                  </a:lnTo>
                  <a:lnTo>
                    <a:pt x="399199" y="79844"/>
                  </a:lnTo>
                  <a:lnTo>
                    <a:pt x="399199" y="319366"/>
                  </a:lnTo>
                  <a:lnTo>
                    <a:pt x="558876" y="319366"/>
                  </a:lnTo>
                  <a:lnTo>
                    <a:pt x="558876" y="79844"/>
                  </a:lnTo>
                  <a:close/>
                </a:path>
                <a:path w="4391659" h="479425">
                  <a:moveTo>
                    <a:pt x="1197610" y="79844"/>
                  </a:moveTo>
                  <a:lnTo>
                    <a:pt x="1117765" y="79844"/>
                  </a:lnTo>
                  <a:lnTo>
                    <a:pt x="1117765" y="0"/>
                  </a:lnTo>
                  <a:lnTo>
                    <a:pt x="1037920" y="0"/>
                  </a:lnTo>
                  <a:lnTo>
                    <a:pt x="1037920" y="79844"/>
                  </a:lnTo>
                  <a:lnTo>
                    <a:pt x="1037920" y="319366"/>
                  </a:lnTo>
                  <a:lnTo>
                    <a:pt x="798398" y="319366"/>
                  </a:lnTo>
                  <a:lnTo>
                    <a:pt x="798398" y="79844"/>
                  </a:lnTo>
                  <a:lnTo>
                    <a:pt x="1037920" y="79844"/>
                  </a:lnTo>
                  <a:lnTo>
                    <a:pt x="1037920" y="0"/>
                  </a:lnTo>
                  <a:lnTo>
                    <a:pt x="718566" y="0"/>
                  </a:lnTo>
                  <a:lnTo>
                    <a:pt x="718566" y="79844"/>
                  </a:lnTo>
                  <a:lnTo>
                    <a:pt x="638721" y="79844"/>
                  </a:lnTo>
                  <a:lnTo>
                    <a:pt x="638721" y="319366"/>
                  </a:lnTo>
                  <a:lnTo>
                    <a:pt x="718566" y="319366"/>
                  </a:lnTo>
                  <a:lnTo>
                    <a:pt x="718566" y="399211"/>
                  </a:lnTo>
                  <a:lnTo>
                    <a:pt x="1117765" y="399211"/>
                  </a:lnTo>
                  <a:lnTo>
                    <a:pt x="1117765" y="319366"/>
                  </a:lnTo>
                  <a:lnTo>
                    <a:pt x="1197610" y="319366"/>
                  </a:lnTo>
                  <a:lnTo>
                    <a:pt x="1197610" y="79844"/>
                  </a:lnTo>
                  <a:close/>
                </a:path>
                <a:path w="4391659" h="479425">
                  <a:moveTo>
                    <a:pt x="1836331" y="79844"/>
                  </a:moveTo>
                  <a:lnTo>
                    <a:pt x="1676654" y="79844"/>
                  </a:lnTo>
                  <a:lnTo>
                    <a:pt x="1676654" y="319366"/>
                  </a:lnTo>
                  <a:lnTo>
                    <a:pt x="1836331" y="319366"/>
                  </a:lnTo>
                  <a:lnTo>
                    <a:pt x="1836331" y="79844"/>
                  </a:lnTo>
                  <a:close/>
                </a:path>
                <a:path w="4391659" h="479425">
                  <a:moveTo>
                    <a:pt x="1916176" y="319392"/>
                  </a:moveTo>
                  <a:lnTo>
                    <a:pt x="1516964" y="319392"/>
                  </a:lnTo>
                  <a:lnTo>
                    <a:pt x="1516964" y="239382"/>
                  </a:lnTo>
                  <a:lnTo>
                    <a:pt x="1516964" y="79362"/>
                  </a:lnTo>
                  <a:lnTo>
                    <a:pt x="1836331" y="79362"/>
                  </a:lnTo>
                  <a:lnTo>
                    <a:pt x="1836331" y="622"/>
                  </a:lnTo>
                  <a:lnTo>
                    <a:pt x="1437132" y="622"/>
                  </a:lnTo>
                  <a:lnTo>
                    <a:pt x="1437132" y="79362"/>
                  </a:lnTo>
                  <a:lnTo>
                    <a:pt x="1437132" y="239382"/>
                  </a:lnTo>
                  <a:lnTo>
                    <a:pt x="1357287" y="239382"/>
                  </a:lnTo>
                  <a:lnTo>
                    <a:pt x="1357287" y="319392"/>
                  </a:lnTo>
                  <a:lnTo>
                    <a:pt x="1277442" y="319392"/>
                  </a:lnTo>
                  <a:lnTo>
                    <a:pt x="1277442" y="399402"/>
                  </a:lnTo>
                  <a:lnTo>
                    <a:pt x="1277442" y="479412"/>
                  </a:lnTo>
                  <a:lnTo>
                    <a:pt x="1437132" y="479412"/>
                  </a:lnTo>
                  <a:lnTo>
                    <a:pt x="1437132" y="399402"/>
                  </a:lnTo>
                  <a:lnTo>
                    <a:pt x="1756486" y="399402"/>
                  </a:lnTo>
                  <a:lnTo>
                    <a:pt x="1756486" y="479044"/>
                  </a:lnTo>
                  <a:lnTo>
                    <a:pt x="1916176" y="479044"/>
                  </a:lnTo>
                  <a:lnTo>
                    <a:pt x="1916176" y="399402"/>
                  </a:lnTo>
                  <a:lnTo>
                    <a:pt x="1916176" y="399211"/>
                  </a:lnTo>
                  <a:lnTo>
                    <a:pt x="1916176" y="319392"/>
                  </a:lnTo>
                  <a:close/>
                </a:path>
                <a:path w="4391659" h="479425">
                  <a:moveTo>
                    <a:pt x="2475052" y="622"/>
                  </a:moveTo>
                  <a:lnTo>
                    <a:pt x="2315375" y="622"/>
                  </a:lnTo>
                  <a:lnTo>
                    <a:pt x="2315375" y="239382"/>
                  </a:lnTo>
                  <a:lnTo>
                    <a:pt x="2075853" y="239382"/>
                  </a:lnTo>
                  <a:lnTo>
                    <a:pt x="2075853" y="0"/>
                  </a:lnTo>
                  <a:lnTo>
                    <a:pt x="1916176" y="0"/>
                  </a:lnTo>
                  <a:lnTo>
                    <a:pt x="1916176" y="239522"/>
                  </a:lnTo>
                  <a:lnTo>
                    <a:pt x="1996008" y="239522"/>
                  </a:lnTo>
                  <a:lnTo>
                    <a:pt x="1996008" y="319392"/>
                  </a:lnTo>
                  <a:lnTo>
                    <a:pt x="2315375" y="319392"/>
                  </a:lnTo>
                  <a:lnTo>
                    <a:pt x="2315375" y="399211"/>
                  </a:lnTo>
                  <a:lnTo>
                    <a:pt x="1996008" y="399211"/>
                  </a:lnTo>
                  <a:lnTo>
                    <a:pt x="1996008" y="479044"/>
                  </a:lnTo>
                  <a:lnTo>
                    <a:pt x="2395220" y="479044"/>
                  </a:lnTo>
                  <a:lnTo>
                    <a:pt x="2395220" y="399402"/>
                  </a:lnTo>
                  <a:lnTo>
                    <a:pt x="2475052" y="399402"/>
                  </a:lnTo>
                  <a:lnTo>
                    <a:pt x="2475052" y="319392"/>
                  </a:lnTo>
                  <a:lnTo>
                    <a:pt x="2475052" y="239382"/>
                  </a:lnTo>
                  <a:lnTo>
                    <a:pt x="2475052" y="622"/>
                  </a:lnTo>
                  <a:close/>
                </a:path>
                <a:path w="4391659" h="479425">
                  <a:moveTo>
                    <a:pt x="3033941" y="159372"/>
                  </a:moveTo>
                  <a:lnTo>
                    <a:pt x="2954096" y="159372"/>
                  </a:lnTo>
                  <a:lnTo>
                    <a:pt x="2954096" y="79844"/>
                  </a:lnTo>
                  <a:lnTo>
                    <a:pt x="2874251" y="79844"/>
                  </a:lnTo>
                  <a:lnTo>
                    <a:pt x="2874251" y="159372"/>
                  </a:lnTo>
                  <a:lnTo>
                    <a:pt x="2714574" y="159372"/>
                  </a:lnTo>
                  <a:lnTo>
                    <a:pt x="2714574" y="622"/>
                  </a:lnTo>
                  <a:lnTo>
                    <a:pt x="2554897" y="622"/>
                  </a:lnTo>
                  <a:lnTo>
                    <a:pt x="2554897" y="159372"/>
                  </a:lnTo>
                  <a:lnTo>
                    <a:pt x="2554897" y="239382"/>
                  </a:lnTo>
                  <a:lnTo>
                    <a:pt x="2554897" y="399402"/>
                  </a:lnTo>
                  <a:lnTo>
                    <a:pt x="2714574" y="399402"/>
                  </a:lnTo>
                  <a:lnTo>
                    <a:pt x="2714574" y="239382"/>
                  </a:lnTo>
                  <a:lnTo>
                    <a:pt x="3033941" y="239382"/>
                  </a:lnTo>
                  <a:lnTo>
                    <a:pt x="3033941" y="159372"/>
                  </a:lnTo>
                  <a:close/>
                </a:path>
                <a:path w="4391659" h="479425">
                  <a:moveTo>
                    <a:pt x="3113773" y="239522"/>
                  </a:moveTo>
                  <a:lnTo>
                    <a:pt x="2954096" y="239522"/>
                  </a:lnTo>
                  <a:lnTo>
                    <a:pt x="2954096" y="399211"/>
                  </a:lnTo>
                  <a:lnTo>
                    <a:pt x="3113773" y="399211"/>
                  </a:lnTo>
                  <a:lnTo>
                    <a:pt x="3113773" y="239522"/>
                  </a:lnTo>
                  <a:close/>
                </a:path>
                <a:path w="4391659" h="479425">
                  <a:moveTo>
                    <a:pt x="3113773" y="0"/>
                  </a:moveTo>
                  <a:lnTo>
                    <a:pt x="2954096" y="0"/>
                  </a:lnTo>
                  <a:lnTo>
                    <a:pt x="2954096" y="79844"/>
                  </a:lnTo>
                  <a:lnTo>
                    <a:pt x="3113773" y="79844"/>
                  </a:lnTo>
                  <a:lnTo>
                    <a:pt x="3113773" y="0"/>
                  </a:lnTo>
                  <a:close/>
                </a:path>
                <a:path w="4391659" h="479425">
                  <a:moveTo>
                    <a:pt x="3752507" y="0"/>
                  </a:moveTo>
                  <a:lnTo>
                    <a:pt x="3273463" y="0"/>
                  </a:lnTo>
                  <a:lnTo>
                    <a:pt x="3273463" y="79844"/>
                  </a:lnTo>
                  <a:lnTo>
                    <a:pt x="3433140" y="79844"/>
                  </a:lnTo>
                  <a:lnTo>
                    <a:pt x="3433140" y="399211"/>
                  </a:lnTo>
                  <a:lnTo>
                    <a:pt x="3592817" y="399211"/>
                  </a:lnTo>
                  <a:lnTo>
                    <a:pt x="3592817" y="79844"/>
                  </a:lnTo>
                  <a:lnTo>
                    <a:pt x="3752507" y="79844"/>
                  </a:lnTo>
                  <a:lnTo>
                    <a:pt x="3752507" y="0"/>
                  </a:lnTo>
                  <a:close/>
                </a:path>
                <a:path w="4391659" h="479425">
                  <a:moveTo>
                    <a:pt x="4391228" y="622"/>
                  </a:moveTo>
                  <a:lnTo>
                    <a:pt x="4231551" y="622"/>
                  </a:lnTo>
                  <a:lnTo>
                    <a:pt x="4231551" y="239382"/>
                  </a:lnTo>
                  <a:lnTo>
                    <a:pt x="3992029" y="239382"/>
                  </a:lnTo>
                  <a:lnTo>
                    <a:pt x="3992029" y="0"/>
                  </a:lnTo>
                  <a:lnTo>
                    <a:pt x="3832339" y="0"/>
                  </a:lnTo>
                  <a:lnTo>
                    <a:pt x="3832339" y="239522"/>
                  </a:lnTo>
                  <a:lnTo>
                    <a:pt x="3912184" y="239522"/>
                  </a:lnTo>
                  <a:lnTo>
                    <a:pt x="3912184" y="319392"/>
                  </a:lnTo>
                  <a:lnTo>
                    <a:pt x="4231551" y="319392"/>
                  </a:lnTo>
                  <a:lnTo>
                    <a:pt x="4231551" y="399211"/>
                  </a:lnTo>
                  <a:lnTo>
                    <a:pt x="3912184" y="399211"/>
                  </a:lnTo>
                  <a:lnTo>
                    <a:pt x="3912184" y="479044"/>
                  </a:lnTo>
                  <a:lnTo>
                    <a:pt x="4311383" y="479044"/>
                  </a:lnTo>
                  <a:lnTo>
                    <a:pt x="4311383" y="399402"/>
                  </a:lnTo>
                  <a:lnTo>
                    <a:pt x="4391228" y="399402"/>
                  </a:lnTo>
                  <a:lnTo>
                    <a:pt x="4391228" y="319392"/>
                  </a:lnTo>
                  <a:lnTo>
                    <a:pt x="4391228" y="239382"/>
                  </a:lnTo>
                  <a:lnTo>
                    <a:pt x="4391228" y="622"/>
                  </a:lnTo>
                  <a:close/>
                </a:path>
              </a:pathLst>
            </a:custGeom>
            <a:solidFill>
              <a:srgbClr val="0023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/>
          <p:nvPr/>
        </p:nvSpPr>
        <p:spPr>
          <a:xfrm>
            <a:off x="17101046" y="723042"/>
            <a:ext cx="274955" cy="274320"/>
          </a:xfrm>
          <a:custGeom>
            <a:avLst/>
            <a:gdLst/>
            <a:ahLst/>
            <a:cxnLst/>
            <a:rect l="l" t="t" r="r" b="b"/>
            <a:pathLst>
              <a:path w="274955" h="274319">
                <a:moveTo>
                  <a:pt x="274853" y="38722"/>
                </a:moveTo>
                <a:lnTo>
                  <a:pt x="196329" y="38722"/>
                </a:lnTo>
                <a:lnTo>
                  <a:pt x="196329" y="116840"/>
                </a:lnTo>
                <a:lnTo>
                  <a:pt x="78524" y="116840"/>
                </a:lnTo>
                <a:lnTo>
                  <a:pt x="78524" y="38100"/>
                </a:lnTo>
                <a:lnTo>
                  <a:pt x="235597" y="38100"/>
                </a:lnTo>
                <a:lnTo>
                  <a:pt x="235597" y="0"/>
                </a:lnTo>
                <a:lnTo>
                  <a:pt x="0" y="0"/>
                </a:lnTo>
                <a:lnTo>
                  <a:pt x="0" y="38100"/>
                </a:lnTo>
                <a:lnTo>
                  <a:pt x="0" y="116840"/>
                </a:lnTo>
                <a:lnTo>
                  <a:pt x="0" y="156210"/>
                </a:lnTo>
                <a:lnTo>
                  <a:pt x="0" y="234950"/>
                </a:lnTo>
                <a:lnTo>
                  <a:pt x="0" y="274320"/>
                </a:lnTo>
                <a:lnTo>
                  <a:pt x="235597" y="274320"/>
                </a:lnTo>
                <a:lnTo>
                  <a:pt x="235597" y="235051"/>
                </a:lnTo>
                <a:lnTo>
                  <a:pt x="274853" y="235051"/>
                </a:lnTo>
                <a:lnTo>
                  <a:pt x="274853" y="156514"/>
                </a:lnTo>
                <a:lnTo>
                  <a:pt x="196329" y="156514"/>
                </a:lnTo>
                <a:lnTo>
                  <a:pt x="196329" y="234950"/>
                </a:lnTo>
                <a:lnTo>
                  <a:pt x="78524" y="234950"/>
                </a:lnTo>
                <a:lnTo>
                  <a:pt x="78524" y="156210"/>
                </a:lnTo>
                <a:lnTo>
                  <a:pt x="235597" y="156210"/>
                </a:lnTo>
                <a:lnTo>
                  <a:pt x="235597" y="117246"/>
                </a:lnTo>
                <a:lnTo>
                  <a:pt x="274853" y="117246"/>
                </a:lnTo>
                <a:lnTo>
                  <a:pt x="274853" y="38722"/>
                </a:lnTo>
                <a:close/>
              </a:path>
            </a:pathLst>
          </a:custGeom>
          <a:solidFill>
            <a:srgbClr val="001C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7437163" y="722496"/>
            <a:ext cx="274955" cy="274955"/>
          </a:xfrm>
          <a:custGeom>
            <a:avLst/>
            <a:gdLst/>
            <a:ahLst/>
            <a:cxnLst/>
            <a:rect l="l" t="t" r="r" b="b"/>
            <a:pathLst>
              <a:path w="274955" h="274955">
                <a:moveTo>
                  <a:pt x="274853" y="39268"/>
                </a:moveTo>
                <a:lnTo>
                  <a:pt x="235585" y="39268"/>
                </a:lnTo>
                <a:lnTo>
                  <a:pt x="235585" y="0"/>
                </a:lnTo>
                <a:lnTo>
                  <a:pt x="196329" y="0"/>
                </a:lnTo>
                <a:lnTo>
                  <a:pt x="196329" y="39268"/>
                </a:lnTo>
                <a:lnTo>
                  <a:pt x="196329" y="235597"/>
                </a:lnTo>
                <a:lnTo>
                  <a:pt x="78524" y="235597"/>
                </a:lnTo>
                <a:lnTo>
                  <a:pt x="78524" y="39268"/>
                </a:lnTo>
                <a:lnTo>
                  <a:pt x="196329" y="39268"/>
                </a:lnTo>
                <a:lnTo>
                  <a:pt x="196329" y="0"/>
                </a:lnTo>
                <a:lnTo>
                  <a:pt x="39255" y="0"/>
                </a:lnTo>
                <a:lnTo>
                  <a:pt x="39255" y="39268"/>
                </a:lnTo>
                <a:lnTo>
                  <a:pt x="0" y="39268"/>
                </a:lnTo>
                <a:lnTo>
                  <a:pt x="0" y="235597"/>
                </a:lnTo>
                <a:lnTo>
                  <a:pt x="39255" y="235597"/>
                </a:lnTo>
                <a:lnTo>
                  <a:pt x="39255" y="274866"/>
                </a:lnTo>
                <a:lnTo>
                  <a:pt x="235585" y="274866"/>
                </a:lnTo>
                <a:lnTo>
                  <a:pt x="235585" y="235597"/>
                </a:lnTo>
                <a:lnTo>
                  <a:pt x="274853" y="235597"/>
                </a:lnTo>
                <a:lnTo>
                  <a:pt x="274853" y="39268"/>
                </a:lnTo>
                <a:close/>
              </a:path>
            </a:pathLst>
          </a:custGeom>
          <a:solidFill>
            <a:srgbClr val="001C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7773270" y="722496"/>
            <a:ext cx="274955" cy="274955"/>
          </a:xfrm>
          <a:custGeom>
            <a:avLst/>
            <a:gdLst/>
            <a:ahLst/>
            <a:cxnLst/>
            <a:rect l="l" t="t" r="r" b="b"/>
            <a:pathLst>
              <a:path w="274955" h="274955">
                <a:moveTo>
                  <a:pt x="274866" y="39268"/>
                </a:moveTo>
                <a:lnTo>
                  <a:pt x="235597" y="39268"/>
                </a:lnTo>
                <a:lnTo>
                  <a:pt x="235597" y="0"/>
                </a:lnTo>
                <a:lnTo>
                  <a:pt x="196329" y="0"/>
                </a:lnTo>
                <a:lnTo>
                  <a:pt x="196329" y="39268"/>
                </a:lnTo>
                <a:lnTo>
                  <a:pt x="196329" y="235597"/>
                </a:lnTo>
                <a:lnTo>
                  <a:pt x="78536" y="235597"/>
                </a:lnTo>
                <a:lnTo>
                  <a:pt x="78536" y="39268"/>
                </a:lnTo>
                <a:lnTo>
                  <a:pt x="196329" y="39268"/>
                </a:lnTo>
                <a:lnTo>
                  <a:pt x="196329" y="0"/>
                </a:lnTo>
                <a:lnTo>
                  <a:pt x="39268" y="0"/>
                </a:lnTo>
                <a:lnTo>
                  <a:pt x="39268" y="39268"/>
                </a:lnTo>
                <a:lnTo>
                  <a:pt x="0" y="39268"/>
                </a:lnTo>
                <a:lnTo>
                  <a:pt x="0" y="235597"/>
                </a:lnTo>
                <a:lnTo>
                  <a:pt x="39268" y="235597"/>
                </a:lnTo>
                <a:lnTo>
                  <a:pt x="39268" y="274866"/>
                </a:lnTo>
                <a:lnTo>
                  <a:pt x="235597" y="274866"/>
                </a:lnTo>
                <a:lnTo>
                  <a:pt x="235597" y="235597"/>
                </a:lnTo>
                <a:lnTo>
                  <a:pt x="274866" y="235597"/>
                </a:lnTo>
                <a:lnTo>
                  <a:pt x="274866" y="39268"/>
                </a:lnTo>
                <a:close/>
              </a:path>
            </a:pathLst>
          </a:custGeom>
          <a:solidFill>
            <a:srgbClr val="001C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8109387" y="722496"/>
            <a:ext cx="274955" cy="274955"/>
          </a:xfrm>
          <a:custGeom>
            <a:avLst/>
            <a:gdLst/>
            <a:ahLst/>
            <a:cxnLst/>
            <a:rect l="l" t="t" r="r" b="b"/>
            <a:pathLst>
              <a:path w="274955" h="274955">
                <a:moveTo>
                  <a:pt x="274866" y="235597"/>
                </a:moveTo>
                <a:lnTo>
                  <a:pt x="235597" y="235597"/>
                </a:lnTo>
                <a:lnTo>
                  <a:pt x="235597" y="196329"/>
                </a:lnTo>
                <a:lnTo>
                  <a:pt x="117805" y="196329"/>
                </a:lnTo>
                <a:lnTo>
                  <a:pt x="117805" y="235597"/>
                </a:lnTo>
                <a:lnTo>
                  <a:pt x="157060" y="235597"/>
                </a:lnTo>
                <a:lnTo>
                  <a:pt x="157060" y="274866"/>
                </a:lnTo>
                <a:lnTo>
                  <a:pt x="274866" y="274866"/>
                </a:lnTo>
                <a:lnTo>
                  <a:pt x="274866" y="235597"/>
                </a:lnTo>
                <a:close/>
              </a:path>
              <a:path w="274955" h="274955">
                <a:moveTo>
                  <a:pt x="274866" y="0"/>
                </a:moveTo>
                <a:lnTo>
                  <a:pt x="196329" y="0"/>
                </a:lnTo>
                <a:lnTo>
                  <a:pt x="196329" y="39268"/>
                </a:lnTo>
                <a:lnTo>
                  <a:pt x="157060" y="39268"/>
                </a:lnTo>
                <a:lnTo>
                  <a:pt x="157060" y="78536"/>
                </a:lnTo>
                <a:lnTo>
                  <a:pt x="117805" y="78536"/>
                </a:lnTo>
                <a:lnTo>
                  <a:pt x="117805" y="117386"/>
                </a:lnTo>
                <a:lnTo>
                  <a:pt x="78536" y="117386"/>
                </a:lnTo>
                <a:lnTo>
                  <a:pt x="78536" y="546"/>
                </a:lnTo>
                <a:lnTo>
                  <a:pt x="0" y="546"/>
                </a:lnTo>
                <a:lnTo>
                  <a:pt x="0" y="117386"/>
                </a:lnTo>
                <a:lnTo>
                  <a:pt x="0" y="156756"/>
                </a:lnTo>
                <a:lnTo>
                  <a:pt x="0" y="196126"/>
                </a:lnTo>
                <a:lnTo>
                  <a:pt x="0" y="274866"/>
                </a:lnTo>
                <a:lnTo>
                  <a:pt x="78536" y="274866"/>
                </a:lnTo>
                <a:lnTo>
                  <a:pt x="78536" y="196126"/>
                </a:lnTo>
                <a:lnTo>
                  <a:pt x="196329" y="196126"/>
                </a:lnTo>
                <a:lnTo>
                  <a:pt x="196329" y="156756"/>
                </a:lnTo>
                <a:lnTo>
                  <a:pt x="157060" y="156756"/>
                </a:lnTo>
                <a:lnTo>
                  <a:pt x="157060" y="117792"/>
                </a:lnTo>
                <a:lnTo>
                  <a:pt x="196329" y="117792"/>
                </a:lnTo>
                <a:lnTo>
                  <a:pt x="196329" y="78536"/>
                </a:lnTo>
                <a:lnTo>
                  <a:pt x="235597" y="78536"/>
                </a:lnTo>
                <a:lnTo>
                  <a:pt x="235597" y="39268"/>
                </a:lnTo>
                <a:lnTo>
                  <a:pt x="274866" y="39268"/>
                </a:lnTo>
                <a:lnTo>
                  <a:pt x="274866" y="0"/>
                </a:lnTo>
                <a:close/>
              </a:path>
            </a:pathLst>
          </a:custGeom>
          <a:solidFill>
            <a:srgbClr val="001C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8484774" y="723042"/>
            <a:ext cx="236220" cy="274320"/>
          </a:xfrm>
          <a:custGeom>
            <a:avLst/>
            <a:gdLst/>
            <a:ahLst/>
            <a:cxnLst/>
            <a:rect l="l" t="t" r="r" b="b"/>
            <a:pathLst>
              <a:path w="236219" h="274319">
                <a:moveTo>
                  <a:pt x="235597" y="234950"/>
                </a:moveTo>
                <a:lnTo>
                  <a:pt x="78524" y="234950"/>
                </a:lnTo>
                <a:lnTo>
                  <a:pt x="78524" y="0"/>
                </a:lnTo>
                <a:lnTo>
                  <a:pt x="0" y="0"/>
                </a:lnTo>
                <a:lnTo>
                  <a:pt x="0" y="234950"/>
                </a:lnTo>
                <a:lnTo>
                  <a:pt x="0" y="274320"/>
                </a:lnTo>
                <a:lnTo>
                  <a:pt x="235597" y="274320"/>
                </a:lnTo>
                <a:lnTo>
                  <a:pt x="235597" y="234950"/>
                </a:lnTo>
                <a:close/>
              </a:path>
            </a:pathLst>
          </a:custGeom>
          <a:solidFill>
            <a:srgbClr val="001C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8781624" y="723042"/>
            <a:ext cx="274955" cy="274320"/>
          </a:xfrm>
          <a:custGeom>
            <a:avLst/>
            <a:gdLst/>
            <a:ahLst/>
            <a:cxnLst/>
            <a:rect l="l" t="t" r="r" b="b"/>
            <a:pathLst>
              <a:path w="274955" h="274319">
                <a:moveTo>
                  <a:pt x="274853" y="0"/>
                </a:moveTo>
                <a:lnTo>
                  <a:pt x="0" y="0"/>
                </a:lnTo>
                <a:lnTo>
                  <a:pt x="0" y="38100"/>
                </a:lnTo>
                <a:lnTo>
                  <a:pt x="0" y="116840"/>
                </a:lnTo>
                <a:lnTo>
                  <a:pt x="0" y="156210"/>
                </a:lnTo>
                <a:lnTo>
                  <a:pt x="0" y="234950"/>
                </a:lnTo>
                <a:lnTo>
                  <a:pt x="0" y="274320"/>
                </a:lnTo>
                <a:lnTo>
                  <a:pt x="274853" y="274320"/>
                </a:lnTo>
                <a:lnTo>
                  <a:pt x="274853" y="234950"/>
                </a:lnTo>
                <a:lnTo>
                  <a:pt x="78524" y="234950"/>
                </a:lnTo>
                <a:lnTo>
                  <a:pt x="78524" y="156210"/>
                </a:lnTo>
                <a:lnTo>
                  <a:pt x="235597" y="156210"/>
                </a:lnTo>
                <a:lnTo>
                  <a:pt x="235597" y="116840"/>
                </a:lnTo>
                <a:lnTo>
                  <a:pt x="78524" y="116840"/>
                </a:lnTo>
                <a:lnTo>
                  <a:pt x="78524" y="38100"/>
                </a:lnTo>
                <a:lnTo>
                  <a:pt x="274853" y="38100"/>
                </a:lnTo>
                <a:lnTo>
                  <a:pt x="274853" y="0"/>
                </a:lnTo>
                <a:close/>
              </a:path>
            </a:pathLst>
          </a:custGeom>
          <a:solidFill>
            <a:srgbClr val="001C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9156998" y="722496"/>
            <a:ext cx="236220" cy="274955"/>
          </a:xfrm>
          <a:custGeom>
            <a:avLst/>
            <a:gdLst/>
            <a:ahLst/>
            <a:cxnLst/>
            <a:rect l="l" t="t" r="r" b="b"/>
            <a:pathLst>
              <a:path w="236219" h="274955">
                <a:moveTo>
                  <a:pt x="235597" y="0"/>
                </a:moveTo>
                <a:lnTo>
                  <a:pt x="0" y="0"/>
                </a:lnTo>
                <a:lnTo>
                  <a:pt x="0" y="39268"/>
                </a:lnTo>
                <a:lnTo>
                  <a:pt x="78536" y="39268"/>
                </a:lnTo>
                <a:lnTo>
                  <a:pt x="78536" y="274866"/>
                </a:lnTo>
                <a:lnTo>
                  <a:pt x="157073" y="274866"/>
                </a:lnTo>
                <a:lnTo>
                  <a:pt x="157073" y="39268"/>
                </a:lnTo>
                <a:lnTo>
                  <a:pt x="235597" y="39268"/>
                </a:lnTo>
                <a:lnTo>
                  <a:pt x="235597" y="0"/>
                </a:lnTo>
                <a:close/>
              </a:path>
            </a:pathLst>
          </a:custGeom>
          <a:solidFill>
            <a:srgbClr val="001C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8181384" y="10020179"/>
            <a:ext cx="463550" cy="541020"/>
          </a:xfrm>
          <a:custGeom>
            <a:avLst/>
            <a:gdLst/>
            <a:ahLst/>
            <a:cxnLst/>
            <a:rect l="l" t="t" r="r" b="b"/>
            <a:pathLst>
              <a:path w="463550" h="541020">
                <a:moveTo>
                  <a:pt x="308889" y="0"/>
                </a:moveTo>
                <a:lnTo>
                  <a:pt x="154444" y="0"/>
                </a:lnTo>
                <a:lnTo>
                  <a:pt x="154444" y="77470"/>
                </a:lnTo>
                <a:lnTo>
                  <a:pt x="77216" y="77470"/>
                </a:lnTo>
                <a:lnTo>
                  <a:pt x="77216" y="154940"/>
                </a:lnTo>
                <a:lnTo>
                  <a:pt x="154444" y="154940"/>
                </a:lnTo>
                <a:lnTo>
                  <a:pt x="154444" y="463550"/>
                </a:lnTo>
                <a:lnTo>
                  <a:pt x="308889" y="463550"/>
                </a:lnTo>
                <a:lnTo>
                  <a:pt x="308889" y="154940"/>
                </a:lnTo>
                <a:lnTo>
                  <a:pt x="308889" y="77470"/>
                </a:lnTo>
                <a:lnTo>
                  <a:pt x="308889" y="0"/>
                </a:lnTo>
                <a:close/>
              </a:path>
              <a:path w="463550" h="541020">
                <a:moveTo>
                  <a:pt x="463334" y="463804"/>
                </a:moveTo>
                <a:lnTo>
                  <a:pt x="0" y="463804"/>
                </a:lnTo>
                <a:lnTo>
                  <a:pt x="0" y="541020"/>
                </a:lnTo>
                <a:lnTo>
                  <a:pt x="463334" y="541020"/>
                </a:lnTo>
                <a:lnTo>
                  <a:pt x="463334" y="463804"/>
                </a:lnTo>
                <a:close/>
              </a:path>
            </a:pathLst>
          </a:custGeom>
          <a:solidFill>
            <a:srgbClr val="C3C3C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8721934" y="10020648"/>
            <a:ext cx="541020" cy="541020"/>
          </a:xfrm>
          <a:custGeom>
            <a:avLst/>
            <a:gdLst/>
            <a:ahLst/>
            <a:cxnLst/>
            <a:rect l="l" t="t" r="r" b="b"/>
            <a:pathLst>
              <a:path w="541019" h="541020">
                <a:moveTo>
                  <a:pt x="386118" y="463334"/>
                </a:moveTo>
                <a:lnTo>
                  <a:pt x="231673" y="463334"/>
                </a:lnTo>
                <a:lnTo>
                  <a:pt x="231673" y="386105"/>
                </a:lnTo>
                <a:lnTo>
                  <a:pt x="77228" y="386105"/>
                </a:lnTo>
                <a:lnTo>
                  <a:pt x="77228" y="463334"/>
                </a:lnTo>
                <a:lnTo>
                  <a:pt x="154444" y="463334"/>
                </a:lnTo>
                <a:lnTo>
                  <a:pt x="154444" y="540550"/>
                </a:lnTo>
                <a:lnTo>
                  <a:pt x="386118" y="540550"/>
                </a:lnTo>
                <a:lnTo>
                  <a:pt x="386118" y="463334"/>
                </a:lnTo>
                <a:close/>
              </a:path>
              <a:path w="541019" h="541020">
                <a:moveTo>
                  <a:pt x="463334" y="77216"/>
                </a:moveTo>
                <a:lnTo>
                  <a:pt x="386118" y="77216"/>
                </a:lnTo>
                <a:lnTo>
                  <a:pt x="386118" y="0"/>
                </a:lnTo>
                <a:lnTo>
                  <a:pt x="154444" y="0"/>
                </a:lnTo>
                <a:lnTo>
                  <a:pt x="154444" y="77000"/>
                </a:lnTo>
                <a:lnTo>
                  <a:pt x="77228" y="77000"/>
                </a:lnTo>
                <a:lnTo>
                  <a:pt x="77228" y="154470"/>
                </a:lnTo>
                <a:lnTo>
                  <a:pt x="0" y="154470"/>
                </a:lnTo>
                <a:lnTo>
                  <a:pt x="0" y="385610"/>
                </a:lnTo>
                <a:lnTo>
                  <a:pt x="154444" y="385610"/>
                </a:lnTo>
                <a:lnTo>
                  <a:pt x="154444" y="154470"/>
                </a:lnTo>
                <a:lnTo>
                  <a:pt x="154444" y="77216"/>
                </a:lnTo>
                <a:lnTo>
                  <a:pt x="308889" y="77216"/>
                </a:lnTo>
                <a:lnTo>
                  <a:pt x="308889" y="154444"/>
                </a:lnTo>
                <a:lnTo>
                  <a:pt x="463334" y="154444"/>
                </a:lnTo>
                <a:lnTo>
                  <a:pt x="463334" y="77216"/>
                </a:lnTo>
                <a:close/>
              </a:path>
              <a:path w="541019" h="541020">
                <a:moveTo>
                  <a:pt x="540562" y="154470"/>
                </a:moveTo>
                <a:lnTo>
                  <a:pt x="386118" y="154470"/>
                </a:lnTo>
                <a:lnTo>
                  <a:pt x="386118" y="385610"/>
                </a:lnTo>
                <a:lnTo>
                  <a:pt x="386118" y="463080"/>
                </a:lnTo>
                <a:lnTo>
                  <a:pt x="463334" y="463080"/>
                </a:lnTo>
                <a:lnTo>
                  <a:pt x="463334" y="385610"/>
                </a:lnTo>
                <a:lnTo>
                  <a:pt x="540562" y="385610"/>
                </a:lnTo>
                <a:lnTo>
                  <a:pt x="540562" y="154470"/>
                </a:lnTo>
                <a:close/>
              </a:path>
            </a:pathLst>
          </a:custGeom>
          <a:solidFill>
            <a:srgbClr val="C3C3C3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object 1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709057" y="4048285"/>
            <a:ext cx="5554543" cy="385873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704796" y="5032161"/>
            <a:ext cx="7353510" cy="386260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709057" y="5935452"/>
            <a:ext cx="12736496" cy="468781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700534" y="6919716"/>
            <a:ext cx="3850428" cy="461081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704796" y="7903979"/>
            <a:ext cx="5732022" cy="467231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709057" y="8969213"/>
            <a:ext cx="5224250" cy="386260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193680" y="4031290"/>
            <a:ext cx="335068" cy="335068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7580609" y="2764313"/>
            <a:ext cx="1378006" cy="1378006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193680" y="5015553"/>
            <a:ext cx="335068" cy="335068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3506215" y="3706694"/>
            <a:ext cx="2082846" cy="2082846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1999638" y="8292942"/>
            <a:ext cx="1994274" cy="1994274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193680" y="5999817"/>
            <a:ext cx="335068" cy="335068"/>
          </a:xfrm>
          <a:prstGeom prst="rect">
            <a:avLst/>
          </a:prstGeom>
        </p:spPr>
      </p:pic>
      <p:pic>
        <p:nvPicPr>
          <p:cNvPr id="29" name="object 29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7653920" y="7999755"/>
            <a:ext cx="1652150" cy="1652150"/>
          </a:xfrm>
          <a:prstGeom prst="rect">
            <a:avLst/>
          </a:prstGeom>
        </p:spPr>
      </p:pic>
      <p:pic>
        <p:nvPicPr>
          <p:cNvPr id="30" name="object 30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193680" y="6984080"/>
            <a:ext cx="335068" cy="335068"/>
          </a:xfrm>
          <a:prstGeom prst="rect">
            <a:avLst/>
          </a:prstGeom>
        </p:spPr>
      </p:pic>
      <p:pic>
        <p:nvPicPr>
          <p:cNvPr id="31" name="object 31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14690652" y="6460536"/>
            <a:ext cx="1708879" cy="1708879"/>
          </a:xfrm>
          <a:prstGeom prst="rect">
            <a:avLst/>
          </a:prstGeom>
        </p:spPr>
      </p:pic>
      <p:pic>
        <p:nvPicPr>
          <p:cNvPr id="32" name="object 32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15496903" y="3120323"/>
            <a:ext cx="1773702" cy="1773702"/>
          </a:xfrm>
          <a:prstGeom prst="rect">
            <a:avLst/>
          </a:prstGeom>
        </p:spPr>
      </p:pic>
      <p:pic>
        <p:nvPicPr>
          <p:cNvPr id="33" name="object 33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193680" y="7968343"/>
            <a:ext cx="335068" cy="335068"/>
          </a:xfrm>
          <a:prstGeom prst="rect">
            <a:avLst/>
          </a:prstGeom>
        </p:spPr>
      </p:pic>
      <p:pic>
        <p:nvPicPr>
          <p:cNvPr id="34" name="object 34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15774266" y="8708542"/>
            <a:ext cx="1847505" cy="1961897"/>
          </a:xfrm>
          <a:prstGeom prst="rect">
            <a:avLst/>
          </a:prstGeom>
        </p:spPr>
      </p:pic>
      <p:pic>
        <p:nvPicPr>
          <p:cNvPr id="35" name="object 35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193680" y="8952607"/>
            <a:ext cx="335068" cy="335068"/>
          </a:xfrm>
          <a:prstGeom prst="rect">
            <a:avLst/>
          </a:prstGeom>
        </p:spPr>
      </p:pic>
      <p:pic>
        <p:nvPicPr>
          <p:cNvPr id="36" name="object 36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13057192" y="6649012"/>
            <a:ext cx="1294356" cy="1352904"/>
          </a:xfrm>
          <a:prstGeom prst="rect">
            <a:avLst/>
          </a:prstGeom>
        </p:spPr>
      </p:pic>
      <p:pic>
        <p:nvPicPr>
          <p:cNvPr id="37" name="object 37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10554099" y="9110536"/>
            <a:ext cx="1420646" cy="1380661"/>
          </a:xfrm>
          <a:prstGeom prst="rect">
            <a:avLst/>
          </a:prstGeom>
        </p:spPr>
      </p:pic>
      <p:grpSp>
        <p:nvGrpSpPr>
          <p:cNvPr id="38" name="object 38"/>
          <p:cNvGrpSpPr/>
          <p:nvPr/>
        </p:nvGrpSpPr>
        <p:grpSpPr>
          <a:xfrm>
            <a:off x="16585883" y="4240949"/>
            <a:ext cx="2813685" cy="3525520"/>
            <a:chOff x="16585883" y="4240949"/>
            <a:chExt cx="2813685" cy="3525520"/>
          </a:xfrm>
        </p:grpSpPr>
        <p:pic>
          <p:nvPicPr>
            <p:cNvPr id="39" name="object 39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6585883" y="4952729"/>
              <a:ext cx="2813247" cy="2813247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6680359" y="4240949"/>
              <a:ext cx="1218085" cy="1218085"/>
            </a:xfrm>
            <a:prstGeom prst="rect">
              <a:avLst/>
            </a:prstGeom>
          </p:spPr>
        </p:pic>
      </p:grpSp>
      <p:pic>
        <p:nvPicPr>
          <p:cNvPr id="41" name="object 41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16342986" y="2228233"/>
            <a:ext cx="965148" cy="965148"/>
          </a:xfrm>
          <a:prstGeom prst="rect">
            <a:avLst/>
          </a:prstGeom>
        </p:spPr>
      </p:pic>
      <p:pic>
        <p:nvPicPr>
          <p:cNvPr id="42" name="object 42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15213885" y="5153264"/>
            <a:ext cx="1338571" cy="1338571"/>
          </a:xfrm>
          <a:prstGeom prst="rect">
            <a:avLst/>
          </a:prstGeom>
        </p:spPr>
      </p:pic>
      <p:pic>
        <p:nvPicPr>
          <p:cNvPr id="43" name="object 43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13004840" y="3172677"/>
            <a:ext cx="1028126" cy="1028126"/>
          </a:xfrm>
          <a:prstGeom prst="rect">
            <a:avLst/>
          </a:prstGeom>
        </p:spPr>
      </p:pic>
      <p:pic>
        <p:nvPicPr>
          <p:cNvPr id="44" name="object 44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13849773" y="8090787"/>
            <a:ext cx="2092693" cy="2092693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7860"/>
            <a:ext cx="20104100" cy="11293631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60718" y="565427"/>
            <a:ext cx="19172555" cy="628650"/>
            <a:chOff x="460718" y="565427"/>
            <a:chExt cx="19172555" cy="62865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0718" y="565427"/>
              <a:ext cx="19172191" cy="628253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7101045" y="722496"/>
              <a:ext cx="2291715" cy="274955"/>
            </a:xfrm>
            <a:custGeom>
              <a:avLst/>
              <a:gdLst/>
              <a:ahLst/>
              <a:cxnLst/>
              <a:rect l="l" t="t" r="r" b="b"/>
              <a:pathLst>
                <a:path w="2291715" h="274955">
                  <a:moveTo>
                    <a:pt x="274853" y="39268"/>
                  </a:moveTo>
                  <a:lnTo>
                    <a:pt x="196329" y="39268"/>
                  </a:lnTo>
                  <a:lnTo>
                    <a:pt x="196329" y="117386"/>
                  </a:lnTo>
                  <a:lnTo>
                    <a:pt x="78524" y="117386"/>
                  </a:lnTo>
                  <a:lnTo>
                    <a:pt x="78524" y="38646"/>
                  </a:lnTo>
                  <a:lnTo>
                    <a:pt x="235597" y="38646"/>
                  </a:lnTo>
                  <a:lnTo>
                    <a:pt x="235597" y="546"/>
                  </a:lnTo>
                  <a:lnTo>
                    <a:pt x="0" y="546"/>
                  </a:lnTo>
                  <a:lnTo>
                    <a:pt x="0" y="38646"/>
                  </a:lnTo>
                  <a:lnTo>
                    <a:pt x="0" y="117386"/>
                  </a:lnTo>
                  <a:lnTo>
                    <a:pt x="0" y="156756"/>
                  </a:lnTo>
                  <a:lnTo>
                    <a:pt x="0" y="235496"/>
                  </a:lnTo>
                  <a:lnTo>
                    <a:pt x="0" y="274866"/>
                  </a:lnTo>
                  <a:lnTo>
                    <a:pt x="235597" y="274866"/>
                  </a:lnTo>
                  <a:lnTo>
                    <a:pt x="235597" y="235597"/>
                  </a:lnTo>
                  <a:lnTo>
                    <a:pt x="274853" y="235597"/>
                  </a:lnTo>
                  <a:lnTo>
                    <a:pt x="274853" y="157060"/>
                  </a:lnTo>
                  <a:lnTo>
                    <a:pt x="196329" y="157060"/>
                  </a:lnTo>
                  <a:lnTo>
                    <a:pt x="196329" y="235496"/>
                  </a:lnTo>
                  <a:lnTo>
                    <a:pt x="78524" y="235496"/>
                  </a:lnTo>
                  <a:lnTo>
                    <a:pt x="78524" y="156756"/>
                  </a:lnTo>
                  <a:lnTo>
                    <a:pt x="235597" y="156756"/>
                  </a:lnTo>
                  <a:lnTo>
                    <a:pt x="235597" y="117792"/>
                  </a:lnTo>
                  <a:lnTo>
                    <a:pt x="274853" y="117792"/>
                  </a:lnTo>
                  <a:lnTo>
                    <a:pt x="274853" y="39268"/>
                  </a:lnTo>
                  <a:close/>
                </a:path>
                <a:path w="2291715" h="274955">
                  <a:moveTo>
                    <a:pt x="610971" y="39268"/>
                  </a:moveTo>
                  <a:lnTo>
                    <a:pt x="571703" y="39268"/>
                  </a:lnTo>
                  <a:lnTo>
                    <a:pt x="571703" y="0"/>
                  </a:lnTo>
                  <a:lnTo>
                    <a:pt x="532447" y="0"/>
                  </a:lnTo>
                  <a:lnTo>
                    <a:pt x="532447" y="39268"/>
                  </a:lnTo>
                  <a:lnTo>
                    <a:pt x="532447" y="235597"/>
                  </a:lnTo>
                  <a:lnTo>
                    <a:pt x="414642" y="235597"/>
                  </a:lnTo>
                  <a:lnTo>
                    <a:pt x="414642" y="39268"/>
                  </a:lnTo>
                  <a:lnTo>
                    <a:pt x="532447" y="39268"/>
                  </a:lnTo>
                  <a:lnTo>
                    <a:pt x="532447" y="0"/>
                  </a:lnTo>
                  <a:lnTo>
                    <a:pt x="375373" y="0"/>
                  </a:lnTo>
                  <a:lnTo>
                    <a:pt x="375373" y="39268"/>
                  </a:lnTo>
                  <a:lnTo>
                    <a:pt x="336118" y="39268"/>
                  </a:lnTo>
                  <a:lnTo>
                    <a:pt x="336118" y="235597"/>
                  </a:lnTo>
                  <a:lnTo>
                    <a:pt x="375373" y="235597"/>
                  </a:lnTo>
                  <a:lnTo>
                    <a:pt x="375373" y="274866"/>
                  </a:lnTo>
                  <a:lnTo>
                    <a:pt x="571703" y="274866"/>
                  </a:lnTo>
                  <a:lnTo>
                    <a:pt x="571703" y="235597"/>
                  </a:lnTo>
                  <a:lnTo>
                    <a:pt x="610971" y="235597"/>
                  </a:lnTo>
                  <a:lnTo>
                    <a:pt x="610971" y="39268"/>
                  </a:lnTo>
                  <a:close/>
                </a:path>
                <a:path w="2291715" h="274955">
                  <a:moveTo>
                    <a:pt x="947089" y="39268"/>
                  </a:moveTo>
                  <a:lnTo>
                    <a:pt x="907821" y="39268"/>
                  </a:lnTo>
                  <a:lnTo>
                    <a:pt x="907821" y="0"/>
                  </a:lnTo>
                  <a:lnTo>
                    <a:pt x="868553" y="0"/>
                  </a:lnTo>
                  <a:lnTo>
                    <a:pt x="868553" y="39268"/>
                  </a:lnTo>
                  <a:lnTo>
                    <a:pt x="868553" y="235597"/>
                  </a:lnTo>
                  <a:lnTo>
                    <a:pt x="750760" y="235597"/>
                  </a:lnTo>
                  <a:lnTo>
                    <a:pt x="750760" y="39268"/>
                  </a:lnTo>
                  <a:lnTo>
                    <a:pt x="868553" y="39268"/>
                  </a:lnTo>
                  <a:lnTo>
                    <a:pt x="868553" y="0"/>
                  </a:lnTo>
                  <a:lnTo>
                    <a:pt x="711492" y="0"/>
                  </a:lnTo>
                  <a:lnTo>
                    <a:pt x="711492" y="39268"/>
                  </a:lnTo>
                  <a:lnTo>
                    <a:pt x="672223" y="39268"/>
                  </a:lnTo>
                  <a:lnTo>
                    <a:pt x="672223" y="235597"/>
                  </a:lnTo>
                  <a:lnTo>
                    <a:pt x="711492" y="235597"/>
                  </a:lnTo>
                  <a:lnTo>
                    <a:pt x="711492" y="274866"/>
                  </a:lnTo>
                  <a:lnTo>
                    <a:pt x="907821" y="274866"/>
                  </a:lnTo>
                  <a:lnTo>
                    <a:pt x="907821" y="235597"/>
                  </a:lnTo>
                  <a:lnTo>
                    <a:pt x="947089" y="235597"/>
                  </a:lnTo>
                  <a:lnTo>
                    <a:pt x="947089" y="39268"/>
                  </a:lnTo>
                  <a:close/>
                </a:path>
                <a:path w="2291715" h="274955">
                  <a:moveTo>
                    <a:pt x="1283208" y="235597"/>
                  </a:moveTo>
                  <a:lnTo>
                    <a:pt x="1243939" y="235597"/>
                  </a:lnTo>
                  <a:lnTo>
                    <a:pt x="1243939" y="196329"/>
                  </a:lnTo>
                  <a:lnTo>
                    <a:pt x="1126147" y="196329"/>
                  </a:lnTo>
                  <a:lnTo>
                    <a:pt x="1126147" y="235597"/>
                  </a:lnTo>
                  <a:lnTo>
                    <a:pt x="1165402" y="235597"/>
                  </a:lnTo>
                  <a:lnTo>
                    <a:pt x="1165402" y="274866"/>
                  </a:lnTo>
                  <a:lnTo>
                    <a:pt x="1283208" y="274866"/>
                  </a:lnTo>
                  <a:lnTo>
                    <a:pt x="1283208" y="235597"/>
                  </a:lnTo>
                  <a:close/>
                </a:path>
                <a:path w="2291715" h="274955">
                  <a:moveTo>
                    <a:pt x="1283208" y="0"/>
                  </a:moveTo>
                  <a:lnTo>
                    <a:pt x="1204671" y="0"/>
                  </a:lnTo>
                  <a:lnTo>
                    <a:pt x="1204671" y="39268"/>
                  </a:lnTo>
                  <a:lnTo>
                    <a:pt x="1165402" y="39268"/>
                  </a:lnTo>
                  <a:lnTo>
                    <a:pt x="1165402" y="78536"/>
                  </a:lnTo>
                  <a:lnTo>
                    <a:pt x="1126147" y="78536"/>
                  </a:lnTo>
                  <a:lnTo>
                    <a:pt x="1126147" y="117386"/>
                  </a:lnTo>
                  <a:lnTo>
                    <a:pt x="1086878" y="117386"/>
                  </a:lnTo>
                  <a:lnTo>
                    <a:pt x="1086878" y="546"/>
                  </a:lnTo>
                  <a:lnTo>
                    <a:pt x="1008341" y="546"/>
                  </a:lnTo>
                  <a:lnTo>
                    <a:pt x="1008341" y="117386"/>
                  </a:lnTo>
                  <a:lnTo>
                    <a:pt x="1008341" y="156756"/>
                  </a:lnTo>
                  <a:lnTo>
                    <a:pt x="1008341" y="196126"/>
                  </a:lnTo>
                  <a:lnTo>
                    <a:pt x="1008341" y="274866"/>
                  </a:lnTo>
                  <a:lnTo>
                    <a:pt x="1086878" y="274866"/>
                  </a:lnTo>
                  <a:lnTo>
                    <a:pt x="1086878" y="196126"/>
                  </a:lnTo>
                  <a:lnTo>
                    <a:pt x="1204671" y="196126"/>
                  </a:lnTo>
                  <a:lnTo>
                    <a:pt x="1204671" y="156756"/>
                  </a:lnTo>
                  <a:lnTo>
                    <a:pt x="1165402" y="156756"/>
                  </a:lnTo>
                  <a:lnTo>
                    <a:pt x="1165402" y="117792"/>
                  </a:lnTo>
                  <a:lnTo>
                    <a:pt x="1204671" y="117792"/>
                  </a:lnTo>
                  <a:lnTo>
                    <a:pt x="1204671" y="78536"/>
                  </a:lnTo>
                  <a:lnTo>
                    <a:pt x="1243939" y="78536"/>
                  </a:lnTo>
                  <a:lnTo>
                    <a:pt x="1243939" y="39268"/>
                  </a:lnTo>
                  <a:lnTo>
                    <a:pt x="1283208" y="39268"/>
                  </a:lnTo>
                  <a:lnTo>
                    <a:pt x="1283208" y="0"/>
                  </a:lnTo>
                  <a:close/>
                </a:path>
                <a:path w="2291715" h="274955">
                  <a:moveTo>
                    <a:pt x="1619326" y="235496"/>
                  </a:moveTo>
                  <a:lnTo>
                    <a:pt x="1462252" y="235496"/>
                  </a:lnTo>
                  <a:lnTo>
                    <a:pt x="1462252" y="546"/>
                  </a:lnTo>
                  <a:lnTo>
                    <a:pt x="1383728" y="546"/>
                  </a:lnTo>
                  <a:lnTo>
                    <a:pt x="1383728" y="235496"/>
                  </a:lnTo>
                  <a:lnTo>
                    <a:pt x="1383728" y="274866"/>
                  </a:lnTo>
                  <a:lnTo>
                    <a:pt x="1619326" y="274866"/>
                  </a:lnTo>
                  <a:lnTo>
                    <a:pt x="1619326" y="235496"/>
                  </a:lnTo>
                  <a:close/>
                </a:path>
                <a:path w="2291715" h="274955">
                  <a:moveTo>
                    <a:pt x="1955431" y="546"/>
                  </a:moveTo>
                  <a:lnTo>
                    <a:pt x="1680578" y="546"/>
                  </a:lnTo>
                  <a:lnTo>
                    <a:pt x="1680578" y="38646"/>
                  </a:lnTo>
                  <a:lnTo>
                    <a:pt x="1680578" y="117386"/>
                  </a:lnTo>
                  <a:lnTo>
                    <a:pt x="1680578" y="156756"/>
                  </a:lnTo>
                  <a:lnTo>
                    <a:pt x="1680578" y="235496"/>
                  </a:lnTo>
                  <a:lnTo>
                    <a:pt x="1680578" y="274866"/>
                  </a:lnTo>
                  <a:lnTo>
                    <a:pt x="1955431" y="274866"/>
                  </a:lnTo>
                  <a:lnTo>
                    <a:pt x="1955431" y="235496"/>
                  </a:lnTo>
                  <a:lnTo>
                    <a:pt x="1759102" y="235496"/>
                  </a:lnTo>
                  <a:lnTo>
                    <a:pt x="1759102" y="156756"/>
                  </a:lnTo>
                  <a:lnTo>
                    <a:pt x="1916176" y="156756"/>
                  </a:lnTo>
                  <a:lnTo>
                    <a:pt x="1916176" y="117386"/>
                  </a:lnTo>
                  <a:lnTo>
                    <a:pt x="1759102" y="117386"/>
                  </a:lnTo>
                  <a:lnTo>
                    <a:pt x="1759102" y="38646"/>
                  </a:lnTo>
                  <a:lnTo>
                    <a:pt x="1955431" y="38646"/>
                  </a:lnTo>
                  <a:lnTo>
                    <a:pt x="1955431" y="546"/>
                  </a:lnTo>
                  <a:close/>
                </a:path>
                <a:path w="2291715" h="274955">
                  <a:moveTo>
                    <a:pt x="2291550" y="0"/>
                  </a:moveTo>
                  <a:lnTo>
                    <a:pt x="2055952" y="0"/>
                  </a:lnTo>
                  <a:lnTo>
                    <a:pt x="2055952" y="39268"/>
                  </a:lnTo>
                  <a:lnTo>
                    <a:pt x="2134489" y="39268"/>
                  </a:lnTo>
                  <a:lnTo>
                    <a:pt x="2134489" y="274866"/>
                  </a:lnTo>
                  <a:lnTo>
                    <a:pt x="2213025" y="274866"/>
                  </a:lnTo>
                  <a:lnTo>
                    <a:pt x="2213025" y="39268"/>
                  </a:lnTo>
                  <a:lnTo>
                    <a:pt x="2291550" y="39268"/>
                  </a:lnTo>
                  <a:lnTo>
                    <a:pt x="2291550" y="0"/>
                  </a:lnTo>
                  <a:close/>
                </a:path>
              </a:pathLst>
            </a:custGeom>
            <a:solidFill>
              <a:srgbClr val="001C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18181384" y="10020179"/>
            <a:ext cx="463550" cy="541020"/>
          </a:xfrm>
          <a:custGeom>
            <a:avLst/>
            <a:gdLst/>
            <a:ahLst/>
            <a:cxnLst/>
            <a:rect l="l" t="t" r="r" b="b"/>
            <a:pathLst>
              <a:path w="463550" h="541020">
                <a:moveTo>
                  <a:pt x="308889" y="0"/>
                </a:moveTo>
                <a:lnTo>
                  <a:pt x="154444" y="0"/>
                </a:lnTo>
                <a:lnTo>
                  <a:pt x="154444" y="77470"/>
                </a:lnTo>
                <a:lnTo>
                  <a:pt x="77216" y="77470"/>
                </a:lnTo>
                <a:lnTo>
                  <a:pt x="77216" y="154940"/>
                </a:lnTo>
                <a:lnTo>
                  <a:pt x="154444" y="154940"/>
                </a:lnTo>
                <a:lnTo>
                  <a:pt x="154444" y="463550"/>
                </a:lnTo>
                <a:lnTo>
                  <a:pt x="308889" y="463550"/>
                </a:lnTo>
                <a:lnTo>
                  <a:pt x="308889" y="154940"/>
                </a:lnTo>
                <a:lnTo>
                  <a:pt x="308889" y="77470"/>
                </a:lnTo>
                <a:lnTo>
                  <a:pt x="308889" y="0"/>
                </a:lnTo>
                <a:close/>
              </a:path>
              <a:path w="463550" h="541020">
                <a:moveTo>
                  <a:pt x="463334" y="463804"/>
                </a:moveTo>
                <a:lnTo>
                  <a:pt x="0" y="463804"/>
                </a:lnTo>
                <a:lnTo>
                  <a:pt x="0" y="541020"/>
                </a:lnTo>
                <a:lnTo>
                  <a:pt x="463334" y="541020"/>
                </a:lnTo>
                <a:lnTo>
                  <a:pt x="463334" y="463804"/>
                </a:lnTo>
                <a:close/>
              </a:path>
            </a:pathLst>
          </a:custGeom>
          <a:solidFill>
            <a:srgbClr val="C3C3C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8721934" y="10020648"/>
            <a:ext cx="541020" cy="541020"/>
          </a:xfrm>
          <a:custGeom>
            <a:avLst/>
            <a:gdLst/>
            <a:ahLst/>
            <a:cxnLst/>
            <a:rect l="l" t="t" r="r" b="b"/>
            <a:pathLst>
              <a:path w="541019" h="541020">
                <a:moveTo>
                  <a:pt x="540562" y="77000"/>
                </a:moveTo>
                <a:lnTo>
                  <a:pt x="463334" y="77000"/>
                </a:lnTo>
                <a:lnTo>
                  <a:pt x="463334" y="0"/>
                </a:lnTo>
                <a:lnTo>
                  <a:pt x="77228" y="0"/>
                </a:lnTo>
                <a:lnTo>
                  <a:pt x="77228" y="77216"/>
                </a:lnTo>
                <a:lnTo>
                  <a:pt x="0" y="77216"/>
                </a:lnTo>
                <a:lnTo>
                  <a:pt x="0" y="154444"/>
                </a:lnTo>
                <a:lnTo>
                  <a:pt x="154444" y="154444"/>
                </a:lnTo>
                <a:lnTo>
                  <a:pt x="154444" y="77216"/>
                </a:lnTo>
                <a:lnTo>
                  <a:pt x="386118" y="77216"/>
                </a:lnTo>
                <a:lnTo>
                  <a:pt x="386118" y="154470"/>
                </a:lnTo>
                <a:lnTo>
                  <a:pt x="308889" y="154470"/>
                </a:lnTo>
                <a:lnTo>
                  <a:pt x="308889" y="231660"/>
                </a:lnTo>
                <a:lnTo>
                  <a:pt x="154444" y="231660"/>
                </a:lnTo>
                <a:lnTo>
                  <a:pt x="154444" y="308889"/>
                </a:lnTo>
                <a:lnTo>
                  <a:pt x="77228" y="308889"/>
                </a:lnTo>
                <a:lnTo>
                  <a:pt x="77228" y="385610"/>
                </a:lnTo>
                <a:lnTo>
                  <a:pt x="0" y="385610"/>
                </a:lnTo>
                <a:lnTo>
                  <a:pt x="0" y="463080"/>
                </a:lnTo>
                <a:lnTo>
                  <a:pt x="0" y="540550"/>
                </a:lnTo>
                <a:lnTo>
                  <a:pt x="540562" y="540550"/>
                </a:lnTo>
                <a:lnTo>
                  <a:pt x="540562" y="463080"/>
                </a:lnTo>
                <a:lnTo>
                  <a:pt x="231673" y="463080"/>
                </a:lnTo>
                <a:lnTo>
                  <a:pt x="231673" y="386105"/>
                </a:lnTo>
                <a:lnTo>
                  <a:pt x="386118" y="386105"/>
                </a:lnTo>
                <a:lnTo>
                  <a:pt x="386118" y="308889"/>
                </a:lnTo>
                <a:lnTo>
                  <a:pt x="463334" y="308889"/>
                </a:lnTo>
                <a:lnTo>
                  <a:pt x="463334" y="231940"/>
                </a:lnTo>
                <a:lnTo>
                  <a:pt x="540562" y="231940"/>
                </a:lnTo>
                <a:lnTo>
                  <a:pt x="540562" y="154470"/>
                </a:lnTo>
                <a:lnTo>
                  <a:pt x="540562" y="77000"/>
                </a:lnTo>
                <a:close/>
              </a:path>
            </a:pathLst>
          </a:custGeom>
          <a:solidFill>
            <a:srgbClr val="C3C3C3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" name="object 7"/>
          <p:cNvGrpSpPr/>
          <p:nvPr/>
        </p:nvGrpSpPr>
        <p:grpSpPr>
          <a:xfrm>
            <a:off x="2146531" y="4397771"/>
            <a:ext cx="15832455" cy="1832610"/>
            <a:chOff x="2146531" y="4397771"/>
            <a:chExt cx="15832455" cy="1832610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46531" y="4397771"/>
              <a:ext cx="15831978" cy="1832404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2209356" y="4418713"/>
              <a:ext cx="15706725" cy="1706880"/>
            </a:xfrm>
            <a:custGeom>
              <a:avLst/>
              <a:gdLst/>
              <a:ahLst/>
              <a:cxnLst/>
              <a:rect l="l" t="t" r="r" b="b"/>
              <a:pathLst>
                <a:path w="15706725" h="1706879">
                  <a:moveTo>
                    <a:pt x="15674915" y="0"/>
                  </a:moveTo>
                  <a:lnTo>
                    <a:pt x="31412" y="0"/>
                  </a:lnTo>
                  <a:lnTo>
                    <a:pt x="19185" y="2468"/>
                  </a:lnTo>
                  <a:lnTo>
                    <a:pt x="9200" y="9200"/>
                  </a:lnTo>
                  <a:lnTo>
                    <a:pt x="2468" y="19185"/>
                  </a:lnTo>
                  <a:lnTo>
                    <a:pt x="0" y="31412"/>
                  </a:lnTo>
                  <a:lnTo>
                    <a:pt x="0" y="1675341"/>
                  </a:lnTo>
                  <a:lnTo>
                    <a:pt x="2468" y="1687568"/>
                  </a:lnTo>
                  <a:lnTo>
                    <a:pt x="9200" y="1697553"/>
                  </a:lnTo>
                  <a:lnTo>
                    <a:pt x="19185" y="1704285"/>
                  </a:lnTo>
                  <a:lnTo>
                    <a:pt x="31412" y="1706754"/>
                  </a:lnTo>
                  <a:lnTo>
                    <a:pt x="15674915" y="1706754"/>
                  </a:lnTo>
                  <a:lnTo>
                    <a:pt x="15687142" y="1704285"/>
                  </a:lnTo>
                  <a:lnTo>
                    <a:pt x="15697127" y="1697553"/>
                  </a:lnTo>
                  <a:lnTo>
                    <a:pt x="15703859" y="1687568"/>
                  </a:lnTo>
                  <a:lnTo>
                    <a:pt x="15706328" y="1675341"/>
                  </a:lnTo>
                  <a:lnTo>
                    <a:pt x="15706328" y="31412"/>
                  </a:lnTo>
                  <a:lnTo>
                    <a:pt x="15703859" y="19185"/>
                  </a:lnTo>
                  <a:lnTo>
                    <a:pt x="15697127" y="9200"/>
                  </a:lnTo>
                  <a:lnTo>
                    <a:pt x="15687142" y="2468"/>
                  </a:lnTo>
                  <a:lnTo>
                    <a:pt x="15674915" y="0"/>
                  </a:lnTo>
                  <a:close/>
                </a:path>
              </a:pathLst>
            </a:custGeom>
            <a:solidFill>
              <a:srgbClr val="E1E1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905658" y="4837105"/>
              <a:ext cx="10942320" cy="796290"/>
            </a:xfrm>
            <a:custGeom>
              <a:avLst/>
              <a:gdLst/>
              <a:ahLst/>
              <a:cxnLst/>
              <a:rect l="l" t="t" r="r" b="b"/>
              <a:pathLst>
                <a:path w="10942319" h="796289">
                  <a:moveTo>
                    <a:pt x="696315" y="99923"/>
                  </a:moveTo>
                  <a:lnTo>
                    <a:pt x="596849" y="99923"/>
                  </a:lnTo>
                  <a:lnTo>
                    <a:pt x="596849" y="0"/>
                  </a:lnTo>
                  <a:lnTo>
                    <a:pt x="0" y="0"/>
                  </a:lnTo>
                  <a:lnTo>
                    <a:pt x="0" y="100330"/>
                  </a:lnTo>
                  <a:lnTo>
                    <a:pt x="0" y="398780"/>
                  </a:lnTo>
                  <a:lnTo>
                    <a:pt x="0" y="497840"/>
                  </a:lnTo>
                  <a:lnTo>
                    <a:pt x="0" y="697230"/>
                  </a:lnTo>
                  <a:lnTo>
                    <a:pt x="198958" y="697230"/>
                  </a:lnTo>
                  <a:lnTo>
                    <a:pt x="198958" y="497840"/>
                  </a:lnTo>
                  <a:lnTo>
                    <a:pt x="596849" y="497840"/>
                  </a:lnTo>
                  <a:lnTo>
                    <a:pt x="596849" y="398780"/>
                  </a:lnTo>
                  <a:lnTo>
                    <a:pt x="198958" y="398780"/>
                  </a:lnTo>
                  <a:lnTo>
                    <a:pt x="198958" y="100330"/>
                  </a:lnTo>
                  <a:lnTo>
                    <a:pt x="497370" y="100330"/>
                  </a:lnTo>
                  <a:lnTo>
                    <a:pt x="497370" y="398348"/>
                  </a:lnTo>
                  <a:lnTo>
                    <a:pt x="696315" y="398348"/>
                  </a:lnTo>
                  <a:lnTo>
                    <a:pt x="696315" y="99923"/>
                  </a:lnTo>
                  <a:close/>
                </a:path>
                <a:path w="10942319" h="796289">
                  <a:moveTo>
                    <a:pt x="1392631" y="597293"/>
                  </a:moveTo>
                  <a:lnTo>
                    <a:pt x="895261" y="597293"/>
                  </a:lnTo>
                  <a:lnTo>
                    <a:pt x="895261" y="696760"/>
                  </a:lnTo>
                  <a:lnTo>
                    <a:pt x="1392631" y="696760"/>
                  </a:lnTo>
                  <a:lnTo>
                    <a:pt x="1392631" y="597293"/>
                  </a:lnTo>
                  <a:close/>
                </a:path>
                <a:path w="10942319" h="796289">
                  <a:moveTo>
                    <a:pt x="1492110" y="298869"/>
                  </a:moveTo>
                  <a:lnTo>
                    <a:pt x="1392631" y="298869"/>
                  </a:lnTo>
                  <a:lnTo>
                    <a:pt x="1392631" y="199390"/>
                  </a:lnTo>
                  <a:lnTo>
                    <a:pt x="895261" y="199390"/>
                  </a:lnTo>
                  <a:lnTo>
                    <a:pt x="895261" y="298450"/>
                  </a:lnTo>
                  <a:lnTo>
                    <a:pt x="795794" y="298450"/>
                  </a:lnTo>
                  <a:lnTo>
                    <a:pt x="795794" y="398780"/>
                  </a:lnTo>
                  <a:lnTo>
                    <a:pt x="795794" y="497840"/>
                  </a:lnTo>
                  <a:lnTo>
                    <a:pt x="795794" y="596900"/>
                  </a:lnTo>
                  <a:lnTo>
                    <a:pt x="994740" y="596900"/>
                  </a:lnTo>
                  <a:lnTo>
                    <a:pt x="994740" y="497840"/>
                  </a:lnTo>
                  <a:lnTo>
                    <a:pt x="1492110" y="497840"/>
                  </a:lnTo>
                  <a:lnTo>
                    <a:pt x="1492110" y="398780"/>
                  </a:lnTo>
                  <a:lnTo>
                    <a:pt x="994740" y="398780"/>
                  </a:lnTo>
                  <a:lnTo>
                    <a:pt x="994740" y="298869"/>
                  </a:lnTo>
                  <a:lnTo>
                    <a:pt x="1293164" y="298869"/>
                  </a:lnTo>
                  <a:lnTo>
                    <a:pt x="1293164" y="398348"/>
                  </a:lnTo>
                  <a:lnTo>
                    <a:pt x="1492110" y="398348"/>
                  </a:lnTo>
                  <a:lnTo>
                    <a:pt x="1492110" y="298869"/>
                  </a:lnTo>
                  <a:close/>
                </a:path>
                <a:path w="10942319" h="796289">
                  <a:moveTo>
                    <a:pt x="2287892" y="298450"/>
                  </a:moveTo>
                  <a:lnTo>
                    <a:pt x="2188426" y="298450"/>
                  </a:lnTo>
                  <a:lnTo>
                    <a:pt x="2188426" y="199390"/>
                  </a:lnTo>
                  <a:lnTo>
                    <a:pt x="1691055" y="199390"/>
                  </a:lnTo>
                  <a:lnTo>
                    <a:pt x="1691055" y="298869"/>
                  </a:lnTo>
                  <a:lnTo>
                    <a:pt x="2088946" y="298869"/>
                  </a:lnTo>
                  <a:lnTo>
                    <a:pt x="2088946" y="398780"/>
                  </a:lnTo>
                  <a:lnTo>
                    <a:pt x="2088946" y="497840"/>
                  </a:lnTo>
                  <a:lnTo>
                    <a:pt x="2088946" y="596900"/>
                  </a:lnTo>
                  <a:lnTo>
                    <a:pt x="1790522" y="596900"/>
                  </a:lnTo>
                  <a:lnTo>
                    <a:pt x="1790522" y="497840"/>
                  </a:lnTo>
                  <a:lnTo>
                    <a:pt x="2088946" y="497840"/>
                  </a:lnTo>
                  <a:lnTo>
                    <a:pt x="2088946" y="398780"/>
                  </a:lnTo>
                  <a:lnTo>
                    <a:pt x="1691055" y="398780"/>
                  </a:lnTo>
                  <a:lnTo>
                    <a:pt x="1691055" y="497814"/>
                  </a:lnTo>
                  <a:lnTo>
                    <a:pt x="1591576" y="497814"/>
                  </a:lnTo>
                  <a:lnTo>
                    <a:pt x="1591576" y="597293"/>
                  </a:lnTo>
                  <a:lnTo>
                    <a:pt x="1691055" y="597293"/>
                  </a:lnTo>
                  <a:lnTo>
                    <a:pt x="1691055" y="697230"/>
                  </a:lnTo>
                  <a:lnTo>
                    <a:pt x="2287892" y="697230"/>
                  </a:lnTo>
                  <a:lnTo>
                    <a:pt x="2287892" y="596900"/>
                  </a:lnTo>
                  <a:lnTo>
                    <a:pt x="2287892" y="497840"/>
                  </a:lnTo>
                  <a:lnTo>
                    <a:pt x="2287892" y="398780"/>
                  </a:lnTo>
                  <a:lnTo>
                    <a:pt x="2287892" y="298450"/>
                  </a:lnTo>
                  <a:close/>
                </a:path>
                <a:path w="10942319" h="796289">
                  <a:moveTo>
                    <a:pt x="3083687" y="298869"/>
                  </a:moveTo>
                  <a:lnTo>
                    <a:pt x="2884728" y="298869"/>
                  </a:lnTo>
                  <a:lnTo>
                    <a:pt x="2884728" y="696760"/>
                  </a:lnTo>
                  <a:lnTo>
                    <a:pt x="3083687" y="696760"/>
                  </a:lnTo>
                  <a:lnTo>
                    <a:pt x="3083687" y="298869"/>
                  </a:lnTo>
                  <a:close/>
                </a:path>
                <a:path w="10942319" h="796289">
                  <a:moveTo>
                    <a:pt x="3083687" y="199390"/>
                  </a:moveTo>
                  <a:lnTo>
                    <a:pt x="2586317" y="199390"/>
                  </a:lnTo>
                  <a:lnTo>
                    <a:pt x="2586317" y="298450"/>
                  </a:lnTo>
                  <a:lnTo>
                    <a:pt x="2586317" y="398780"/>
                  </a:lnTo>
                  <a:lnTo>
                    <a:pt x="2486837" y="398780"/>
                  </a:lnTo>
                  <a:lnTo>
                    <a:pt x="2486837" y="497840"/>
                  </a:lnTo>
                  <a:lnTo>
                    <a:pt x="2387371" y="497840"/>
                  </a:lnTo>
                  <a:lnTo>
                    <a:pt x="2387371" y="596900"/>
                  </a:lnTo>
                  <a:lnTo>
                    <a:pt x="2387371" y="697230"/>
                  </a:lnTo>
                  <a:lnTo>
                    <a:pt x="2586317" y="697230"/>
                  </a:lnTo>
                  <a:lnTo>
                    <a:pt x="2586317" y="596900"/>
                  </a:lnTo>
                  <a:lnTo>
                    <a:pt x="2685783" y="596900"/>
                  </a:lnTo>
                  <a:lnTo>
                    <a:pt x="2685783" y="497840"/>
                  </a:lnTo>
                  <a:lnTo>
                    <a:pt x="2685783" y="398780"/>
                  </a:lnTo>
                  <a:lnTo>
                    <a:pt x="2685783" y="298450"/>
                  </a:lnTo>
                  <a:lnTo>
                    <a:pt x="3083687" y="298450"/>
                  </a:lnTo>
                  <a:lnTo>
                    <a:pt x="3083687" y="199390"/>
                  </a:lnTo>
                  <a:close/>
                </a:path>
                <a:path w="10942319" h="796289">
                  <a:moveTo>
                    <a:pt x="3481578" y="497840"/>
                  </a:moveTo>
                  <a:lnTo>
                    <a:pt x="3382099" y="497840"/>
                  </a:lnTo>
                  <a:lnTo>
                    <a:pt x="3382099" y="199390"/>
                  </a:lnTo>
                  <a:lnTo>
                    <a:pt x="3183153" y="199390"/>
                  </a:lnTo>
                  <a:lnTo>
                    <a:pt x="3183153" y="497840"/>
                  </a:lnTo>
                  <a:lnTo>
                    <a:pt x="3183153" y="596900"/>
                  </a:lnTo>
                  <a:lnTo>
                    <a:pt x="3183153" y="697230"/>
                  </a:lnTo>
                  <a:lnTo>
                    <a:pt x="3382099" y="697230"/>
                  </a:lnTo>
                  <a:lnTo>
                    <a:pt x="3382099" y="596900"/>
                  </a:lnTo>
                  <a:lnTo>
                    <a:pt x="3481578" y="596900"/>
                  </a:lnTo>
                  <a:lnTo>
                    <a:pt x="3481578" y="497840"/>
                  </a:lnTo>
                  <a:close/>
                </a:path>
                <a:path w="10942319" h="796289">
                  <a:moveTo>
                    <a:pt x="3879469" y="199390"/>
                  </a:moveTo>
                  <a:lnTo>
                    <a:pt x="3680523" y="199390"/>
                  </a:lnTo>
                  <a:lnTo>
                    <a:pt x="3680523" y="298450"/>
                  </a:lnTo>
                  <a:lnTo>
                    <a:pt x="3581044" y="298450"/>
                  </a:lnTo>
                  <a:lnTo>
                    <a:pt x="3581044" y="398348"/>
                  </a:lnTo>
                  <a:lnTo>
                    <a:pt x="3481578" y="398348"/>
                  </a:lnTo>
                  <a:lnTo>
                    <a:pt x="3481578" y="497814"/>
                  </a:lnTo>
                  <a:lnTo>
                    <a:pt x="3581044" y="497814"/>
                  </a:lnTo>
                  <a:lnTo>
                    <a:pt x="3581044" y="398780"/>
                  </a:lnTo>
                  <a:lnTo>
                    <a:pt x="3680523" y="398780"/>
                  </a:lnTo>
                  <a:lnTo>
                    <a:pt x="3680523" y="697230"/>
                  </a:lnTo>
                  <a:lnTo>
                    <a:pt x="3879469" y="697230"/>
                  </a:lnTo>
                  <a:lnTo>
                    <a:pt x="3879469" y="398780"/>
                  </a:lnTo>
                  <a:lnTo>
                    <a:pt x="3879469" y="298450"/>
                  </a:lnTo>
                  <a:lnTo>
                    <a:pt x="3879469" y="199390"/>
                  </a:lnTo>
                  <a:close/>
                </a:path>
                <a:path w="10942319" h="796289">
                  <a:moveTo>
                    <a:pt x="4675251" y="298869"/>
                  </a:moveTo>
                  <a:lnTo>
                    <a:pt x="4575784" y="298869"/>
                  </a:lnTo>
                  <a:lnTo>
                    <a:pt x="4575784" y="199390"/>
                  </a:lnTo>
                  <a:lnTo>
                    <a:pt x="4078414" y="199390"/>
                  </a:lnTo>
                  <a:lnTo>
                    <a:pt x="4078414" y="298869"/>
                  </a:lnTo>
                  <a:lnTo>
                    <a:pt x="3978948" y="298869"/>
                  </a:lnTo>
                  <a:lnTo>
                    <a:pt x="3978948" y="398348"/>
                  </a:lnTo>
                  <a:lnTo>
                    <a:pt x="4177893" y="398348"/>
                  </a:lnTo>
                  <a:lnTo>
                    <a:pt x="4177893" y="298869"/>
                  </a:lnTo>
                  <a:lnTo>
                    <a:pt x="4476305" y="298869"/>
                  </a:lnTo>
                  <a:lnTo>
                    <a:pt x="4476305" y="398348"/>
                  </a:lnTo>
                  <a:lnTo>
                    <a:pt x="4277360" y="398348"/>
                  </a:lnTo>
                  <a:lnTo>
                    <a:pt x="4277360" y="497814"/>
                  </a:lnTo>
                  <a:lnTo>
                    <a:pt x="4476305" y="497814"/>
                  </a:lnTo>
                  <a:lnTo>
                    <a:pt x="4476305" y="597293"/>
                  </a:lnTo>
                  <a:lnTo>
                    <a:pt x="4177893" y="597293"/>
                  </a:lnTo>
                  <a:lnTo>
                    <a:pt x="4177893" y="497814"/>
                  </a:lnTo>
                  <a:lnTo>
                    <a:pt x="3978948" y="497814"/>
                  </a:lnTo>
                  <a:lnTo>
                    <a:pt x="3978948" y="597293"/>
                  </a:lnTo>
                  <a:lnTo>
                    <a:pt x="4078414" y="597293"/>
                  </a:lnTo>
                  <a:lnTo>
                    <a:pt x="4078414" y="696760"/>
                  </a:lnTo>
                  <a:lnTo>
                    <a:pt x="4575784" y="696760"/>
                  </a:lnTo>
                  <a:lnTo>
                    <a:pt x="4575784" y="597293"/>
                  </a:lnTo>
                  <a:lnTo>
                    <a:pt x="4675251" y="597293"/>
                  </a:lnTo>
                  <a:lnTo>
                    <a:pt x="4675251" y="497814"/>
                  </a:lnTo>
                  <a:lnTo>
                    <a:pt x="4575784" y="497814"/>
                  </a:lnTo>
                  <a:lnTo>
                    <a:pt x="4575784" y="398348"/>
                  </a:lnTo>
                  <a:lnTo>
                    <a:pt x="4675251" y="398348"/>
                  </a:lnTo>
                  <a:lnTo>
                    <a:pt x="4675251" y="298869"/>
                  </a:lnTo>
                  <a:close/>
                </a:path>
                <a:path w="10942319" h="796289">
                  <a:moveTo>
                    <a:pt x="5471045" y="298450"/>
                  </a:moveTo>
                  <a:lnTo>
                    <a:pt x="5371566" y="298450"/>
                  </a:lnTo>
                  <a:lnTo>
                    <a:pt x="5371566" y="199390"/>
                  </a:lnTo>
                  <a:lnTo>
                    <a:pt x="4874209" y="199390"/>
                  </a:lnTo>
                  <a:lnTo>
                    <a:pt x="4874209" y="298869"/>
                  </a:lnTo>
                  <a:lnTo>
                    <a:pt x="5272100" y="298869"/>
                  </a:lnTo>
                  <a:lnTo>
                    <a:pt x="5272100" y="398780"/>
                  </a:lnTo>
                  <a:lnTo>
                    <a:pt x="5272100" y="497840"/>
                  </a:lnTo>
                  <a:lnTo>
                    <a:pt x="5272100" y="596900"/>
                  </a:lnTo>
                  <a:lnTo>
                    <a:pt x="4973675" y="596900"/>
                  </a:lnTo>
                  <a:lnTo>
                    <a:pt x="4973675" y="497840"/>
                  </a:lnTo>
                  <a:lnTo>
                    <a:pt x="5272100" y="497840"/>
                  </a:lnTo>
                  <a:lnTo>
                    <a:pt x="5272100" y="398780"/>
                  </a:lnTo>
                  <a:lnTo>
                    <a:pt x="4874209" y="398780"/>
                  </a:lnTo>
                  <a:lnTo>
                    <a:pt x="4874209" y="497814"/>
                  </a:lnTo>
                  <a:lnTo>
                    <a:pt x="4774730" y="497814"/>
                  </a:lnTo>
                  <a:lnTo>
                    <a:pt x="4774730" y="597293"/>
                  </a:lnTo>
                  <a:lnTo>
                    <a:pt x="4874209" y="597293"/>
                  </a:lnTo>
                  <a:lnTo>
                    <a:pt x="4874209" y="697230"/>
                  </a:lnTo>
                  <a:lnTo>
                    <a:pt x="5471045" y="697230"/>
                  </a:lnTo>
                  <a:lnTo>
                    <a:pt x="5471045" y="596900"/>
                  </a:lnTo>
                  <a:lnTo>
                    <a:pt x="5471045" y="497840"/>
                  </a:lnTo>
                  <a:lnTo>
                    <a:pt x="5471045" y="398780"/>
                  </a:lnTo>
                  <a:lnTo>
                    <a:pt x="5471045" y="298450"/>
                  </a:lnTo>
                  <a:close/>
                </a:path>
                <a:path w="10942319" h="796289">
                  <a:moveTo>
                    <a:pt x="6266827" y="596900"/>
                  </a:moveTo>
                  <a:lnTo>
                    <a:pt x="6167361" y="596900"/>
                  </a:lnTo>
                  <a:lnTo>
                    <a:pt x="6167361" y="199390"/>
                  </a:lnTo>
                  <a:lnTo>
                    <a:pt x="5968416" y="199390"/>
                  </a:lnTo>
                  <a:lnTo>
                    <a:pt x="5968416" y="596900"/>
                  </a:lnTo>
                  <a:lnTo>
                    <a:pt x="5769470" y="596900"/>
                  </a:lnTo>
                  <a:lnTo>
                    <a:pt x="5769470" y="199390"/>
                  </a:lnTo>
                  <a:lnTo>
                    <a:pt x="5570512" y="199390"/>
                  </a:lnTo>
                  <a:lnTo>
                    <a:pt x="5570512" y="596900"/>
                  </a:lnTo>
                  <a:lnTo>
                    <a:pt x="5570512" y="697230"/>
                  </a:lnTo>
                  <a:lnTo>
                    <a:pt x="6067882" y="697230"/>
                  </a:lnTo>
                  <a:lnTo>
                    <a:pt x="6067882" y="796290"/>
                  </a:lnTo>
                  <a:lnTo>
                    <a:pt x="6266827" y="796290"/>
                  </a:lnTo>
                  <a:lnTo>
                    <a:pt x="6266827" y="697230"/>
                  </a:lnTo>
                  <a:lnTo>
                    <a:pt x="6266827" y="596900"/>
                  </a:lnTo>
                  <a:close/>
                </a:path>
                <a:path w="10942319" h="796289">
                  <a:moveTo>
                    <a:pt x="6664719" y="497840"/>
                  </a:moveTo>
                  <a:lnTo>
                    <a:pt x="6565252" y="497840"/>
                  </a:lnTo>
                  <a:lnTo>
                    <a:pt x="6565252" y="199390"/>
                  </a:lnTo>
                  <a:lnTo>
                    <a:pt x="6366307" y="199390"/>
                  </a:lnTo>
                  <a:lnTo>
                    <a:pt x="6366307" y="497840"/>
                  </a:lnTo>
                  <a:lnTo>
                    <a:pt x="6366307" y="596900"/>
                  </a:lnTo>
                  <a:lnTo>
                    <a:pt x="6366307" y="697230"/>
                  </a:lnTo>
                  <a:lnTo>
                    <a:pt x="6565252" y="697230"/>
                  </a:lnTo>
                  <a:lnTo>
                    <a:pt x="6565252" y="596900"/>
                  </a:lnTo>
                  <a:lnTo>
                    <a:pt x="6664719" y="596900"/>
                  </a:lnTo>
                  <a:lnTo>
                    <a:pt x="6664719" y="497840"/>
                  </a:lnTo>
                  <a:close/>
                </a:path>
                <a:path w="10942319" h="796289">
                  <a:moveTo>
                    <a:pt x="7062622" y="199390"/>
                  </a:moveTo>
                  <a:lnTo>
                    <a:pt x="6863677" y="199390"/>
                  </a:lnTo>
                  <a:lnTo>
                    <a:pt x="6863677" y="298450"/>
                  </a:lnTo>
                  <a:lnTo>
                    <a:pt x="6764198" y="298450"/>
                  </a:lnTo>
                  <a:lnTo>
                    <a:pt x="6764198" y="398348"/>
                  </a:lnTo>
                  <a:lnTo>
                    <a:pt x="6664719" y="398348"/>
                  </a:lnTo>
                  <a:lnTo>
                    <a:pt x="6664719" y="497814"/>
                  </a:lnTo>
                  <a:lnTo>
                    <a:pt x="6764198" y="497814"/>
                  </a:lnTo>
                  <a:lnTo>
                    <a:pt x="6764198" y="398780"/>
                  </a:lnTo>
                  <a:lnTo>
                    <a:pt x="6863677" y="398780"/>
                  </a:lnTo>
                  <a:lnTo>
                    <a:pt x="6863677" y="697230"/>
                  </a:lnTo>
                  <a:lnTo>
                    <a:pt x="7062622" y="697230"/>
                  </a:lnTo>
                  <a:lnTo>
                    <a:pt x="7062622" y="398780"/>
                  </a:lnTo>
                  <a:lnTo>
                    <a:pt x="7062622" y="298450"/>
                  </a:lnTo>
                  <a:lnTo>
                    <a:pt x="7062622" y="199390"/>
                  </a:lnTo>
                  <a:close/>
                </a:path>
                <a:path w="10942319" h="796289">
                  <a:moveTo>
                    <a:pt x="7361034" y="298869"/>
                  </a:moveTo>
                  <a:lnTo>
                    <a:pt x="7162089" y="298869"/>
                  </a:lnTo>
                  <a:lnTo>
                    <a:pt x="7162089" y="398348"/>
                  </a:lnTo>
                  <a:lnTo>
                    <a:pt x="7361034" y="398348"/>
                  </a:lnTo>
                  <a:lnTo>
                    <a:pt x="7361034" y="298869"/>
                  </a:lnTo>
                  <a:close/>
                </a:path>
                <a:path w="10942319" h="796289">
                  <a:moveTo>
                    <a:pt x="7858404" y="199390"/>
                  </a:moveTo>
                  <a:lnTo>
                    <a:pt x="7261568" y="199390"/>
                  </a:lnTo>
                  <a:lnTo>
                    <a:pt x="7261568" y="298450"/>
                  </a:lnTo>
                  <a:lnTo>
                    <a:pt x="7659459" y="298450"/>
                  </a:lnTo>
                  <a:lnTo>
                    <a:pt x="7659459" y="398780"/>
                  </a:lnTo>
                  <a:lnTo>
                    <a:pt x="7261568" y="398780"/>
                  </a:lnTo>
                  <a:lnTo>
                    <a:pt x="7261568" y="497814"/>
                  </a:lnTo>
                  <a:lnTo>
                    <a:pt x="7162089" y="497814"/>
                  </a:lnTo>
                  <a:lnTo>
                    <a:pt x="7162089" y="696760"/>
                  </a:lnTo>
                  <a:lnTo>
                    <a:pt x="7361034" y="696760"/>
                  </a:lnTo>
                  <a:lnTo>
                    <a:pt x="7361034" y="497840"/>
                  </a:lnTo>
                  <a:lnTo>
                    <a:pt x="7659459" y="497840"/>
                  </a:lnTo>
                  <a:lnTo>
                    <a:pt x="7659459" y="697230"/>
                  </a:lnTo>
                  <a:lnTo>
                    <a:pt x="7858404" y="697230"/>
                  </a:lnTo>
                  <a:lnTo>
                    <a:pt x="7858404" y="497840"/>
                  </a:lnTo>
                  <a:lnTo>
                    <a:pt x="7858404" y="398780"/>
                  </a:lnTo>
                  <a:lnTo>
                    <a:pt x="7858404" y="298450"/>
                  </a:lnTo>
                  <a:lnTo>
                    <a:pt x="7858404" y="199390"/>
                  </a:lnTo>
                  <a:close/>
                </a:path>
                <a:path w="10942319" h="796289">
                  <a:moveTo>
                    <a:pt x="9449981" y="298869"/>
                  </a:moveTo>
                  <a:lnTo>
                    <a:pt x="9251036" y="298869"/>
                  </a:lnTo>
                  <a:lnTo>
                    <a:pt x="9251036" y="696760"/>
                  </a:lnTo>
                  <a:lnTo>
                    <a:pt x="9449981" y="696760"/>
                  </a:lnTo>
                  <a:lnTo>
                    <a:pt x="9449981" y="298869"/>
                  </a:lnTo>
                  <a:close/>
                </a:path>
                <a:path w="10942319" h="796289">
                  <a:moveTo>
                    <a:pt x="9449981" y="199390"/>
                  </a:moveTo>
                  <a:lnTo>
                    <a:pt x="8753665" y="199390"/>
                  </a:lnTo>
                  <a:lnTo>
                    <a:pt x="8753665" y="298450"/>
                  </a:lnTo>
                  <a:lnTo>
                    <a:pt x="8753665" y="697230"/>
                  </a:lnTo>
                  <a:lnTo>
                    <a:pt x="8952611" y="697230"/>
                  </a:lnTo>
                  <a:lnTo>
                    <a:pt x="8952611" y="298450"/>
                  </a:lnTo>
                  <a:lnTo>
                    <a:pt x="9449981" y="298450"/>
                  </a:lnTo>
                  <a:lnTo>
                    <a:pt x="9449981" y="199390"/>
                  </a:lnTo>
                  <a:close/>
                </a:path>
                <a:path w="10942319" h="796289">
                  <a:moveTo>
                    <a:pt x="10245763" y="298869"/>
                  </a:moveTo>
                  <a:lnTo>
                    <a:pt x="10146297" y="298869"/>
                  </a:lnTo>
                  <a:lnTo>
                    <a:pt x="10146297" y="199390"/>
                  </a:lnTo>
                  <a:lnTo>
                    <a:pt x="10046818" y="199390"/>
                  </a:lnTo>
                  <a:lnTo>
                    <a:pt x="10046818" y="298869"/>
                  </a:lnTo>
                  <a:lnTo>
                    <a:pt x="10046818" y="596900"/>
                  </a:lnTo>
                  <a:lnTo>
                    <a:pt x="9748406" y="596900"/>
                  </a:lnTo>
                  <a:lnTo>
                    <a:pt x="9748406" y="398780"/>
                  </a:lnTo>
                  <a:lnTo>
                    <a:pt x="9847872" y="398780"/>
                  </a:lnTo>
                  <a:lnTo>
                    <a:pt x="9847872" y="298869"/>
                  </a:lnTo>
                  <a:lnTo>
                    <a:pt x="10046818" y="298869"/>
                  </a:lnTo>
                  <a:lnTo>
                    <a:pt x="10046818" y="199390"/>
                  </a:lnTo>
                  <a:lnTo>
                    <a:pt x="9847872" y="199390"/>
                  </a:lnTo>
                  <a:lnTo>
                    <a:pt x="9847872" y="298450"/>
                  </a:lnTo>
                  <a:lnTo>
                    <a:pt x="9748406" y="298450"/>
                  </a:lnTo>
                  <a:lnTo>
                    <a:pt x="9748406" y="199390"/>
                  </a:lnTo>
                  <a:lnTo>
                    <a:pt x="9549447" y="199390"/>
                  </a:lnTo>
                  <a:lnTo>
                    <a:pt x="9549447" y="298450"/>
                  </a:lnTo>
                  <a:lnTo>
                    <a:pt x="9549447" y="398780"/>
                  </a:lnTo>
                  <a:lnTo>
                    <a:pt x="9549447" y="596900"/>
                  </a:lnTo>
                  <a:lnTo>
                    <a:pt x="9549447" y="697230"/>
                  </a:lnTo>
                  <a:lnTo>
                    <a:pt x="9549447" y="796290"/>
                  </a:lnTo>
                  <a:lnTo>
                    <a:pt x="9748406" y="796290"/>
                  </a:lnTo>
                  <a:lnTo>
                    <a:pt x="9748406" y="697230"/>
                  </a:lnTo>
                  <a:lnTo>
                    <a:pt x="10146297" y="697230"/>
                  </a:lnTo>
                  <a:lnTo>
                    <a:pt x="10146297" y="597293"/>
                  </a:lnTo>
                  <a:lnTo>
                    <a:pt x="10245763" y="597293"/>
                  </a:lnTo>
                  <a:lnTo>
                    <a:pt x="10245763" y="298869"/>
                  </a:lnTo>
                  <a:close/>
                </a:path>
                <a:path w="10942319" h="796289">
                  <a:moveTo>
                    <a:pt x="10942079" y="597293"/>
                  </a:moveTo>
                  <a:lnTo>
                    <a:pt x="10444709" y="597293"/>
                  </a:lnTo>
                  <a:lnTo>
                    <a:pt x="10444709" y="696760"/>
                  </a:lnTo>
                  <a:lnTo>
                    <a:pt x="10942079" y="696760"/>
                  </a:lnTo>
                  <a:lnTo>
                    <a:pt x="10942079" y="597293"/>
                  </a:lnTo>
                  <a:close/>
                </a:path>
              </a:pathLst>
            </a:custGeom>
            <a:solidFill>
              <a:srgbClr val="0023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3250901" y="5036495"/>
              <a:ext cx="3879850" cy="497840"/>
            </a:xfrm>
            <a:custGeom>
              <a:avLst/>
              <a:gdLst/>
              <a:ahLst/>
              <a:cxnLst/>
              <a:rect l="l" t="t" r="r" b="b"/>
              <a:pathLst>
                <a:path w="3879850" h="497839">
                  <a:moveTo>
                    <a:pt x="696315" y="99479"/>
                  </a:moveTo>
                  <a:lnTo>
                    <a:pt x="596836" y="99479"/>
                  </a:lnTo>
                  <a:lnTo>
                    <a:pt x="596836" y="0"/>
                  </a:lnTo>
                  <a:lnTo>
                    <a:pt x="497370" y="0"/>
                  </a:lnTo>
                  <a:lnTo>
                    <a:pt x="497370" y="99479"/>
                  </a:lnTo>
                  <a:lnTo>
                    <a:pt x="497370" y="397903"/>
                  </a:lnTo>
                  <a:lnTo>
                    <a:pt x="198945" y="397903"/>
                  </a:lnTo>
                  <a:lnTo>
                    <a:pt x="198945" y="99479"/>
                  </a:lnTo>
                  <a:lnTo>
                    <a:pt x="497370" y="99479"/>
                  </a:lnTo>
                  <a:lnTo>
                    <a:pt x="497370" y="0"/>
                  </a:lnTo>
                  <a:lnTo>
                    <a:pt x="99466" y="0"/>
                  </a:lnTo>
                  <a:lnTo>
                    <a:pt x="99466" y="99479"/>
                  </a:lnTo>
                  <a:lnTo>
                    <a:pt x="0" y="99479"/>
                  </a:lnTo>
                  <a:lnTo>
                    <a:pt x="0" y="397903"/>
                  </a:lnTo>
                  <a:lnTo>
                    <a:pt x="99466" y="397903"/>
                  </a:lnTo>
                  <a:lnTo>
                    <a:pt x="99466" y="497370"/>
                  </a:lnTo>
                  <a:lnTo>
                    <a:pt x="596836" y="497370"/>
                  </a:lnTo>
                  <a:lnTo>
                    <a:pt x="596836" y="397903"/>
                  </a:lnTo>
                  <a:lnTo>
                    <a:pt x="696315" y="397903"/>
                  </a:lnTo>
                  <a:lnTo>
                    <a:pt x="696315" y="99479"/>
                  </a:lnTo>
                  <a:close/>
                </a:path>
                <a:path w="3879850" h="497839">
                  <a:moveTo>
                    <a:pt x="1392631" y="397903"/>
                  </a:moveTo>
                  <a:lnTo>
                    <a:pt x="895261" y="397903"/>
                  </a:lnTo>
                  <a:lnTo>
                    <a:pt x="895261" y="497370"/>
                  </a:lnTo>
                  <a:lnTo>
                    <a:pt x="1392631" y="497370"/>
                  </a:lnTo>
                  <a:lnTo>
                    <a:pt x="1392631" y="397903"/>
                  </a:lnTo>
                  <a:close/>
                </a:path>
                <a:path w="3879850" h="497839">
                  <a:moveTo>
                    <a:pt x="1492097" y="99479"/>
                  </a:moveTo>
                  <a:lnTo>
                    <a:pt x="1392631" y="99479"/>
                  </a:lnTo>
                  <a:lnTo>
                    <a:pt x="1392631" y="0"/>
                  </a:lnTo>
                  <a:lnTo>
                    <a:pt x="895261" y="0"/>
                  </a:lnTo>
                  <a:lnTo>
                    <a:pt x="895261" y="99060"/>
                  </a:lnTo>
                  <a:lnTo>
                    <a:pt x="795782" y="99060"/>
                  </a:lnTo>
                  <a:lnTo>
                    <a:pt x="795782" y="199390"/>
                  </a:lnTo>
                  <a:lnTo>
                    <a:pt x="795782" y="298450"/>
                  </a:lnTo>
                  <a:lnTo>
                    <a:pt x="795782" y="397510"/>
                  </a:lnTo>
                  <a:lnTo>
                    <a:pt x="994727" y="397510"/>
                  </a:lnTo>
                  <a:lnTo>
                    <a:pt x="994727" y="298450"/>
                  </a:lnTo>
                  <a:lnTo>
                    <a:pt x="1492097" y="298450"/>
                  </a:lnTo>
                  <a:lnTo>
                    <a:pt x="1492097" y="199390"/>
                  </a:lnTo>
                  <a:lnTo>
                    <a:pt x="994727" y="199390"/>
                  </a:lnTo>
                  <a:lnTo>
                    <a:pt x="994727" y="99479"/>
                  </a:lnTo>
                  <a:lnTo>
                    <a:pt x="1293152" y="99479"/>
                  </a:lnTo>
                  <a:lnTo>
                    <a:pt x="1293152" y="198958"/>
                  </a:lnTo>
                  <a:lnTo>
                    <a:pt x="1492097" y="198958"/>
                  </a:lnTo>
                  <a:lnTo>
                    <a:pt x="1492097" y="99479"/>
                  </a:lnTo>
                  <a:close/>
                </a:path>
                <a:path w="3879850" h="497839">
                  <a:moveTo>
                    <a:pt x="2088946" y="99479"/>
                  </a:moveTo>
                  <a:lnTo>
                    <a:pt x="1989467" y="99479"/>
                  </a:lnTo>
                  <a:lnTo>
                    <a:pt x="1989467" y="198958"/>
                  </a:lnTo>
                  <a:lnTo>
                    <a:pt x="2088946" y="198958"/>
                  </a:lnTo>
                  <a:lnTo>
                    <a:pt x="2088946" y="99479"/>
                  </a:lnTo>
                  <a:close/>
                </a:path>
                <a:path w="3879850" h="497839">
                  <a:moveTo>
                    <a:pt x="2287892" y="298424"/>
                  </a:moveTo>
                  <a:lnTo>
                    <a:pt x="2188413" y="298424"/>
                  </a:lnTo>
                  <a:lnTo>
                    <a:pt x="2188413" y="199390"/>
                  </a:lnTo>
                  <a:lnTo>
                    <a:pt x="1790522" y="199390"/>
                  </a:lnTo>
                  <a:lnTo>
                    <a:pt x="1790522" y="0"/>
                  </a:lnTo>
                  <a:lnTo>
                    <a:pt x="1591576" y="0"/>
                  </a:lnTo>
                  <a:lnTo>
                    <a:pt x="1591576" y="199390"/>
                  </a:lnTo>
                  <a:lnTo>
                    <a:pt x="1591576" y="298450"/>
                  </a:lnTo>
                  <a:lnTo>
                    <a:pt x="1591576" y="497840"/>
                  </a:lnTo>
                  <a:lnTo>
                    <a:pt x="1790522" y="497840"/>
                  </a:lnTo>
                  <a:lnTo>
                    <a:pt x="1790522" y="298450"/>
                  </a:lnTo>
                  <a:lnTo>
                    <a:pt x="2088946" y="298450"/>
                  </a:lnTo>
                  <a:lnTo>
                    <a:pt x="2088946" y="497370"/>
                  </a:lnTo>
                  <a:lnTo>
                    <a:pt x="2287892" y="497370"/>
                  </a:lnTo>
                  <a:lnTo>
                    <a:pt x="2287892" y="298424"/>
                  </a:lnTo>
                  <a:close/>
                </a:path>
                <a:path w="3879850" h="497839">
                  <a:moveTo>
                    <a:pt x="2287892" y="0"/>
                  </a:moveTo>
                  <a:lnTo>
                    <a:pt x="2088946" y="0"/>
                  </a:lnTo>
                  <a:lnTo>
                    <a:pt x="2088946" y="99479"/>
                  </a:lnTo>
                  <a:lnTo>
                    <a:pt x="2287892" y="99479"/>
                  </a:lnTo>
                  <a:lnTo>
                    <a:pt x="2287892" y="0"/>
                  </a:lnTo>
                  <a:close/>
                </a:path>
                <a:path w="3879850" h="497839">
                  <a:moveTo>
                    <a:pt x="3083674" y="0"/>
                  </a:moveTo>
                  <a:lnTo>
                    <a:pt x="2486837" y="0"/>
                  </a:lnTo>
                  <a:lnTo>
                    <a:pt x="2486837" y="99479"/>
                  </a:lnTo>
                  <a:lnTo>
                    <a:pt x="2685783" y="99479"/>
                  </a:lnTo>
                  <a:lnTo>
                    <a:pt x="2685783" y="497370"/>
                  </a:lnTo>
                  <a:lnTo>
                    <a:pt x="2884728" y="497370"/>
                  </a:lnTo>
                  <a:lnTo>
                    <a:pt x="2884728" y="99479"/>
                  </a:lnTo>
                  <a:lnTo>
                    <a:pt x="3083674" y="99479"/>
                  </a:lnTo>
                  <a:lnTo>
                    <a:pt x="3083674" y="0"/>
                  </a:lnTo>
                  <a:close/>
                </a:path>
                <a:path w="3879850" h="497839">
                  <a:moveTo>
                    <a:pt x="3879456" y="99060"/>
                  </a:moveTo>
                  <a:lnTo>
                    <a:pt x="3779990" y="99060"/>
                  </a:lnTo>
                  <a:lnTo>
                    <a:pt x="3779990" y="0"/>
                  </a:lnTo>
                  <a:lnTo>
                    <a:pt x="3282619" y="0"/>
                  </a:lnTo>
                  <a:lnTo>
                    <a:pt x="3282619" y="99479"/>
                  </a:lnTo>
                  <a:lnTo>
                    <a:pt x="3680510" y="99479"/>
                  </a:lnTo>
                  <a:lnTo>
                    <a:pt x="3680510" y="199390"/>
                  </a:lnTo>
                  <a:lnTo>
                    <a:pt x="3680510" y="298450"/>
                  </a:lnTo>
                  <a:lnTo>
                    <a:pt x="3680510" y="397510"/>
                  </a:lnTo>
                  <a:lnTo>
                    <a:pt x="3382099" y="397510"/>
                  </a:lnTo>
                  <a:lnTo>
                    <a:pt x="3382099" y="298450"/>
                  </a:lnTo>
                  <a:lnTo>
                    <a:pt x="3680510" y="298450"/>
                  </a:lnTo>
                  <a:lnTo>
                    <a:pt x="3680510" y="199390"/>
                  </a:lnTo>
                  <a:lnTo>
                    <a:pt x="3282619" y="199390"/>
                  </a:lnTo>
                  <a:lnTo>
                    <a:pt x="3282619" y="298424"/>
                  </a:lnTo>
                  <a:lnTo>
                    <a:pt x="3183153" y="298424"/>
                  </a:lnTo>
                  <a:lnTo>
                    <a:pt x="3183153" y="397903"/>
                  </a:lnTo>
                  <a:lnTo>
                    <a:pt x="3282619" y="397903"/>
                  </a:lnTo>
                  <a:lnTo>
                    <a:pt x="3282619" y="497840"/>
                  </a:lnTo>
                  <a:lnTo>
                    <a:pt x="3879456" y="497840"/>
                  </a:lnTo>
                  <a:lnTo>
                    <a:pt x="3879456" y="397510"/>
                  </a:lnTo>
                  <a:lnTo>
                    <a:pt x="3879456" y="298450"/>
                  </a:lnTo>
                  <a:lnTo>
                    <a:pt x="3879456" y="199390"/>
                  </a:lnTo>
                  <a:lnTo>
                    <a:pt x="3879456" y="99060"/>
                  </a:lnTo>
                  <a:close/>
                </a:path>
              </a:pathLst>
            </a:custGeom>
            <a:solidFill>
              <a:srgbClr val="0023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266794" y="6502420"/>
            <a:ext cx="5036495" cy="1884759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60718" y="565427"/>
            <a:ext cx="19172555" cy="628650"/>
            <a:chOff x="460718" y="565427"/>
            <a:chExt cx="19172555" cy="62865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0718" y="565427"/>
              <a:ext cx="19172191" cy="628253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7101045" y="722496"/>
              <a:ext cx="2291715" cy="274955"/>
            </a:xfrm>
            <a:custGeom>
              <a:avLst/>
              <a:gdLst/>
              <a:ahLst/>
              <a:cxnLst/>
              <a:rect l="l" t="t" r="r" b="b"/>
              <a:pathLst>
                <a:path w="2291715" h="274955">
                  <a:moveTo>
                    <a:pt x="274853" y="39268"/>
                  </a:moveTo>
                  <a:lnTo>
                    <a:pt x="196329" y="39268"/>
                  </a:lnTo>
                  <a:lnTo>
                    <a:pt x="196329" y="117386"/>
                  </a:lnTo>
                  <a:lnTo>
                    <a:pt x="78524" y="117386"/>
                  </a:lnTo>
                  <a:lnTo>
                    <a:pt x="78524" y="38646"/>
                  </a:lnTo>
                  <a:lnTo>
                    <a:pt x="235597" y="38646"/>
                  </a:lnTo>
                  <a:lnTo>
                    <a:pt x="235597" y="546"/>
                  </a:lnTo>
                  <a:lnTo>
                    <a:pt x="0" y="546"/>
                  </a:lnTo>
                  <a:lnTo>
                    <a:pt x="0" y="38646"/>
                  </a:lnTo>
                  <a:lnTo>
                    <a:pt x="0" y="117386"/>
                  </a:lnTo>
                  <a:lnTo>
                    <a:pt x="0" y="156756"/>
                  </a:lnTo>
                  <a:lnTo>
                    <a:pt x="0" y="235496"/>
                  </a:lnTo>
                  <a:lnTo>
                    <a:pt x="0" y="274866"/>
                  </a:lnTo>
                  <a:lnTo>
                    <a:pt x="235597" y="274866"/>
                  </a:lnTo>
                  <a:lnTo>
                    <a:pt x="235597" y="235597"/>
                  </a:lnTo>
                  <a:lnTo>
                    <a:pt x="274853" y="235597"/>
                  </a:lnTo>
                  <a:lnTo>
                    <a:pt x="274853" y="157060"/>
                  </a:lnTo>
                  <a:lnTo>
                    <a:pt x="196329" y="157060"/>
                  </a:lnTo>
                  <a:lnTo>
                    <a:pt x="196329" y="235496"/>
                  </a:lnTo>
                  <a:lnTo>
                    <a:pt x="78524" y="235496"/>
                  </a:lnTo>
                  <a:lnTo>
                    <a:pt x="78524" y="156756"/>
                  </a:lnTo>
                  <a:lnTo>
                    <a:pt x="235597" y="156756"/>
                  </a:lnTo>
                  <a:lnTo>
                    <a:pt x="235597" y="117792"/>
                  </a:lnTo>
                  <a:lnTo>
                    <a:pt x="274853" y="117792"/>
                  </a:lnTo>
                  <a:lnTo>
                    <a:pt x="274853" y="39268"/>
                  </a:lnTo>
                  <a:close/>
                </a:path>
                <a:path w="2291715" h="274955">
                  <a:moveTo>
                    <a:pt x="610971" y="39268"/>
                  </a:moveTo>
                  <a:lnTo>
                    <a:pt x="571703" y="39268"/>
                  </a:lnTo>
                  <a:lnTo>
                    <a:pt x="571703" y="0"/>
                  </a:lnTo>
                  <a:lnTo>
                    <a:pt x="532447" y="0"/>
                  </a:lnTo>
                  <a:lnTo>
                    <a:pt x="532447" y="39268"/>
                  </a:lnTo>
                  <a:lnTo>
                    <a:pt x="532447" y="235597"/>
                  </a:lnTo>
                  <a:lnTo>
                    <a:pt x="414642" y="235597"/>
                  </a:lnTo>
                  <a:lnTo>
                    <a:pt x="414642" y="39268"/>
                  </a:lnTo>
                  <a:lnTo>
                    <a:pt x="532447" y="39268"/>
                  </a:lnTo>
                  <a:lnTo>
                    <a:pt x="532447" y="0"/>
                  </a:lnTo>
                  <a:lnTo>
                    <a:pt x="375373" y="0"/>
                  </a:lnTo>
                  <a:lnTo>
                    <a:pt x="375373" y="39268"/>
                  </a:lnTo>
                  <a:lnTo>
                    <a:pt x="336118" y="39268"/>
                  </a:lnTo>
                  <a:lnTo>
                    <a:pt x="336118" y="235597"/>
                  </a:lnTo>
                  <a:lnTo>
                    <a:pt x="375373" y="235597"/>
                  </a:lnTo>
                  <a:lnTo>
                    <a:pt x="375373" y="274866"/>
                  </a:lnTo>
                  <a:lnTo>
                    <a:pt x="571703" y="274866"/>
                  </a:lnTo>
                  <a:lnTo>
                    <a:pt x="571703" y="235597"/>
                  </a:lnTo>
                  <a:lnTo>
                    <a:pt x="610971" y="235597"/>
                  </a:lnTo>
                  <a:lnTo>
                    <a:pt x="610971" y="39268"/>
                  </a:lnTo>
                  <a:close/>
                </a:path>
                <a:path w="2291715" h="274955">
                  <a:moveTo>
                    <a:pt x="947089" y="39268"/>
                  </a:moveTo>
                  <a:lnTo>
                    <a:pt x="907821" y="39268"/>
                  </a:lnTo>
                  <a:lnTo>
                    <a:pt x="907821" y="0"/>
                  </a:lnTo>
                  <a:lnTo>
                    <a:pt x="868553" y="0"/>
                  </a:lnTo>
                  <a:lnTo>
                    <a:pt x="868553" y="39268"/>
                  </a:lnTo>
                  <a:lnTo>
                    <a:pt x="868553" y="235597"/>
                  </a:lnTo>
                  <a:lnTo>
                    <a:pt x="750760" y="235597"/>
                  </a:lnTo>
                  <a:lnTo>
                    <a:pt x="750760" y="39268"/>
                  </a:lnTo>
                  <a:lnTo>
                    <a:pt x="868553" y="39268"/>
                  </a:lnTo>
                  <a:lnTo>
                    <a:pt x="868553" y="0"/>
                  </a:lnTo>
                  <a:lnTo>
                    <a:pt x="711492" y="0"/>
                  </a:lnTo>
                  <a:lnTo>
                    <a:pt x="711492" y="39268"/>
                  </a:lnTo>
                  <a:lnTo>
                    <a:pt x="672223" y="39268"/>
                  </a:lnTo>
                  <a:lnTo>
                    <a:pt x="672223" y="235597"/>
                  </a:lnTo>
                  <a:lnTo>
                    <a:pt x="711492" y="235597"/>
                  </a:lnTo>
                  <a:lnTo>
                    <a:pt x="711492" y="274866"/>
                  </a:lnTo>
                  <a:lnTo>
                    <a:pt x="907821" y="274866"/>
                  </a:lnTo>
                  <a:lnTo>
                    <a:pt x="907821" y="235597"/>
                  </a:lnTo>
                  <a:lnTo>
                    <a:pt x="947089" y="235597"/>
                  </a:lnTo>
                  <a:lnTo>
                    <a:pt x="947089" y="39268"/>
                  </a:lnTo>
                  <a:close/>
                </a:path>
                <a:path w="2291715" h="274955">
                  <a:moveTo>
                    <a:pt x="1283208" y="235597"/>
                  </a:moveTo>
                  <a:lnTo>
                    <a:pt x="1243939" y="235597"/>
                  </a:lnTo>
                  <a:lnTo>
                    <a:pt x="1243939" y="196329"/>
                  </a:lnTo>
                  <a:lnTo>
                    <a:pt x="1126147" y="196329"/>
                  </a:lnTo>
                  <a:lnTo>
                    <a:pt x="1126147" y="235597"/>
                  </a:lnTo>
                  <a:lnTo>
                    <a:pt x="1165402" y="235597"/>
                  </a:lnTo>
                  <a:lnTo>
                    <a:pt x="1165402" y="274866"/>
                  </a:lnTo>
                  <a:lnTo>
                    <a:pt x="1283208" y="274866"/>
                  </a:lnTo>
                  <a:lnTo>
                    <a:pt x="1283208" y="235597"/>
                  </a:lnTo>
                  <a:close/>
                </a:path>
                <a:path w="2291715" h="274955">
                  <a:moveTo>
                    <a:pt x="1283208" y="0"/>
                  </a:moveTo>
                  <a:lnTo>
                    <a:pt x="1204671" y="0"/>
                  </a:lnTo>
                  <a:lnTo>
                    <a:pt x="1204671" y="39268"/>
                  </a:lnTo>
                  <a:lnTo>
                    <a:pt x="1165402" y="39268"/>
                  </a:lnTo>
                  <a:lnTo>
                    <a:pt x="1165402" y="78536"/>
                  </a:lnTo>
                  <a:lnTo>
                    <a:pt x="1126147" y="78536"/>
                  </a:lnTo>
                  <a:lnTo>
                    <a:pt x="1126147" y="117386"/>
                  </a:lnTo>
                  <a:lnTo>
                    <a:pt x="1086878" y="117386"/>
                  </a:lnTo>
                  <a:lnTo>
                    <a:pt x="1086878" y="546"/>
                  </a:lnTo>
                  <a:lnTo>
                    <a:pt x="1008341" y="546"/>
                  </a:lnTo>
                  <a:lnTo>
                    <a:pt x="1008341" y="117386"/>
                  </a:lnTo>
                  <a:lnTo>
                    <a:pt x="1008341" y="156756"/>
                  </a:lnTo>
                  <a:lnTo>
                    <a:pt x="1008341" y="196126"/>
                  </a:lnTo>
                  <a:lnTo>
                    <a:pt x="1008341" y="274866"/>
                  </a:lnTo>
                  <a:lnTo>
                    <a:pt x="1086878" y="274866"/>
                  </a:lnTo>
                  <a:lnTo>
                    <a:pt x="1086878" y="196126"/>
                  </a:lnTo>
                  <a:lnTo>
                    <a:pt x="1204671" y="196126"/>
                  </a:lnTo>
                  <a:lnTo>
                    <a:pt x="1204671" y="156756"/>
                  </a:lnTo>
                  <a:lnTo>
                    <a:pt x="1165402" y="156756"/>
                  </a:lnTo>
                  <a:lnTo>
                    <a:pt x="1165402" y="117792"/>
                  </a:lnTo>
                  <a:lnTo>
                    <a:pt x="1204671" y="117792"/>
                  </a:lnTo>
                  <a:lnTo>
                    <a:pt x="1204671" y="78536"/>
                  </a:lnTo>
                  <a:lnTo>
                    <a:pt x="1243939" y="78536"/>
                  </a:lnTo>
                  <a:lnTo>
                    <a:pt x="1243939" y="39268"/>
                  </a:lnTo>
                  <a:lnTo>
                    <a:pt x="1283208" y="39268"/>
                  </a:lnTo>
                  <a:lnTo>
                    <a:pt x="1283208" y="0"/>
                  </a:lnTo>
                  <a:close/>
                </a:path>
                <a:path w="2291715" h="274955">
                  <a:moveTo>
                    <a:pt x="1619326" y="235496"/>
                  </a:moveTo>
                  <a:lnTo>
                    <a:pt x="1462252" y="235496"/>
                  </a:lnTo>
                  <a:lnTo>
                    <a:pt x="1462252" y="546"/>
                  </a:lnTo>
                  <a:lnTo>
                    <a:pt x="1383728" y="546"/>
                  </a:lnTo>
                  <a:lnTo>
                    <a:pt x="1383728" y="235496"/>
                  </a:lnTo>
                  <a:lnTo>
                    <a:pt x="1383728" y="274866"/>
                  </a:lnTo>
                  <a:lnTo>
                    <a:pt x="1619326" y="274866"/>
                  </a:lnTo>
                  <a:lnTo>
                    <a:pt x="1619326" y="235496"/>
                  </a:lnTo>
                  <a:close/>
                </a:path>
                <a:path w="2291715" h="274955">
                  <a:moveTo>
                    <a:pt x="1955431" y="546"/>
                  </a:moveTo>
                  <a:lnTo>
                    <a:pt x="1680578" y="546"/>
                  </a:lnTo>
                  <a:lnTo>
                    <a:pt x="1680578" y="38646"/>
                  </a:lnTo>
                  <a:lnTo>
                    <a:pt x="1680578" y="117386"/>
                  </a:lnTo>
                  <a:lnTo>
                    <a:pt x="1680578" y="156756"/>
                  </a:lnTo>
                  <a:lnTo>
                    <a:pt x="1680578" y="235496"/>
                  </a:lnTo>
                  <a:lnTo>
                    <a:pt x="1680578" y="274866"/>
                  </a:lnTo>
                  <a:lnTo>
                    <a:pt x="1955431" y="274866"/>
                  </a:lnTo>
                  <a:lnTo>
                    <a:pt x="1955431" y="235496"/>
                  </a:lnTo>
                  <a:lnTo>
                    <a:pt x="1759102" y="235496"/>
                  </a:lnTo>
                  <a:lnTo>
                    <a:pt x="1759102" y="156756"/>
                  </a:lnTo>
                  <a:lnTo>
                    <a:pt x="1916176" y="156756"/>
                  </a:lnTo>
                  <a:lnTo>
                    <a:pt x="1916176" y="117386"/>
                  </a:lnTo>
                  <a:lnTo>
                    <a:pt x="1759102" y="117386"/>
                  </a:lnTo>
                  <a:lnTo>
                    <a:pt x="1759102" y="38646"/>
                  </a:lnTo>
                  <a:lnTo>
                    <a:pt x="1955431" y="38646"/>
                  </a:lnTo>
                  <a:lnTo>
                    <a:pt x="1955431" y="546"/>
                  </a:lnTo>
                  <a:close/>
                </a:path>
                <a:path w="2291715" h="274955">
                  <a:moveTo>
                    <a:pt x="2291550" y="0"/>
                  </a:moveTo>
                  <a:lnTo>
                    <a:pt x="2055952" y="0"/>
                  </a:lnTo>
                  <a:lnTo>
                    <a:pt x="2055952" y="39268"/>
                  </a:lnTo>
                  <a:lnTo>
                    <a:pt x="2134489" y="39268"/>
                  </a:lnTo>
                  <a:lnTo>
                    <a:pt x="2134489" y="274866"/>
                  </a:lnTo>
                  <a:lnTo>
                    <a:pt x="2213025" y="274866"/>
                  </a:lnTo>
                  <a:lnTo>
                    <a:pt x="2213025" y="39268"/>
                  </a:lnTo>
                  <a:lnTo>
                    <a:pt x="2291550" y="39268"/>
                  </a:lnTo>
                  <a:lnTo>
                    <a:pt x="2291550" y="0"/>
                  </a:lnTo>
                  <a:close/>
                </a:path>
              </a:pathLst>
            </a:custGeom>
            <a:solidFill>
              <a:srgbClr val="001C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18181384" y="10020179"/>
            <a:ext cx="463550" cy="541020"/>
          </a:xfrm>
          <a:custGeom>
            <a:avLst/>
            <a:gdLst/>
            <a:ahLst/>
            <a:cxnLst/>
            <a:rect l="l" t="t" r="r" b="b"/>
            <a:pathLst>
              <a:path w="463550" h="541020">
                <a:moveTo>
                  <a:pt x="308889" y="0"/>
                </a:moveTo>
                <a:lnTo>
                  <a:pt x="154444" y="0"/>
                </a:lnTo>
                <a:lnTo>
                  <a:pt x="154444" y="77470"/>
                </a:lnTo>
                <a:lnTo>
                  <a:pt x="77216" y="77470"/>
                </a:lnTo>
                <a:lnTo>
                  <a:pt x="77216" y="154940"/>
                </a:lnTo>
                <a:lnTo>
                  <a:pt x="154444" y="154940"/>
                </a:lnTo>
                <a:lnTo>
                  <a:pt x="154444" y="463550"/>
                </a:lnTo>
                <a:lnTo>
                  <a:pt x="308889" y="463550"/>
                </a:lnTo>
                <a:lnTo>
                  <a:pt x="308889" y="154940"/>
                </a:lnTo>
                <a:lnTo>
                  <a:pt x="308889" y="77470"/>
                </a:lnTo>
                <a:lnTo>
                  <a:pt x="308889" y="0"/>
                </a:lnTo>
                <a:close/>
              </a:path>
              <a:path w="463550" h="541020">
                <a:moveTo>
                  <a:pt x="463334" y="463804"/>
                </a:moveTo>
                <a:lnTo>
                  <a:pt x="0" y="463804"/>
                </a:lnTo>
                <a:lnTo>
                  <a:pt x="0" y="541020"/>
                </a:lnTo>
                <a:lnTo>
                  <a:pt x="463334" y="541020"/>
                </a:lnTo>
                <a:lnTo>
                  <a:pt x="463334" y="463804"/>
                </a:lnTo>
                <a:close/>
              </a:path>
            </a:pathLst>
          </a:custGeom>
          <a:solidFill>
            <a:srgbClr val="C3C3C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8721934" y="10020648"/>
            <a:ext cx="541020" cy="541020"/>
          </a:xfrm>
          <a:custGeom>
            <a:avLst/>
            <a:gdLst/>
            <a:ahLst/>
            <a:cxnLst/>
            <a:rect l="l" t="t" r="r" b="b"/>
            <a:pathLst>
              <a:path w="541019" h="541020">
                <a:moveTo>
                  <a:pt x="540562" y="0"/>
                </a:moveTo>
                <a:lnTo>
                  <a:pt x="77228" y="0"/>
                </a:lnTo>
                <a:lnTo>
                  <a:pt x="77228" y="77216"/>
                </a:lnTo>
                <a:lnTo>
                  <a:pt x="308889" y="77216"/>
                </a:lnTo>
                <a:lnTo>
                  <a:pt x="308889" y="154444"/>
                </a:lnTo>
                <a:lnTo>
                  <a:pt x="231673" y="154444"/>
                </a:lnTo>
                <a:lnTo>
                  <a:pt x="231673" y="231660"/>
                </a:lnTo>
                <a:lnTo>
                  <a:pt x="154444" y="231660"/>
                </a:lnTo>
                <a:lnTo>
                  <a:pt x="154444" y="308889"/>
                </a:lnTo>
                <a:lnTo>
                  <a:pt x="386118" y="308889"/>
                </a:lnTo>
                <a:lnTo>
                  <a:pt x="386118" y="463334"/>
                </a:lnTo>
                <a:lnTo>
                  <a:pt x="154444" y="463334"/>
                </a:lnTo>
                <a:lnTo>
                  <a:pt x="154444" y="386105"/>
                </a:lnTo>
                <a:lnTo>
                  <a:pt x="0" y="386105"/>
                </a:lnTo>
                <a:lnTo>
                  <a:pt x="0" y="463334"/>
                </a:lnTo>
                <a:lnTo>
                  <a:pt x="77228" y="463334"/>
                </a:lnTo>
                <a:lnTo>
                  <a:pt x="77228" y="540550"/>
                </a:lnTo>
                <a:lnTo>
                  <a:pt x="463334" y="540550"/>
                </a:lnTo>
                <a:lnTo>
                  <a:pt x="463334" y="463334"/>
                </a:lnTo>
                <a:lnTo>
                  <a:pt x="540562" y="463334"/>
                </a:lnTo>
                <a:lnTo>
                  <a:pt x="540562" y="308889"/>
                </a:lnTo>
                <a:lnTo>
                  <a:pt x="463334" y="308889"/>
                </a:lnTo>
                <a:lnTo>
                  <a:pt x="463334" y="231660"/>
                </a:lnTo>
                <a:lnTo>
                  <a:pt x="386118" y="231660"/>
                </a:lnTo>
                <a:lnTo>
                  <a:pt x="386118" y="154444"/>
                </a:lnTo>
                <a:lnTo>
                  <a:pt x="463334" y="154444"/>
                </a:lnTo>
                <a:lnTo>
                  <a:pt x="463334" y="77216"/>
                </a:lnTo>
                <a:lnTo>
                  <a:pt x="540562" y="77216"/>
                </a:lnTo>
                <a:lnTo>
                  <a:pt x="540562" y="0"/>
                </a:lnTo>
                <a:close/>
              </a:path>
            </a:pathLst>
          </a:custGeom>
          <a:solidFill>
            <a:srgbClr val="C3C3C3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" name="object 7"/>
          <p:cNvGrpSpPr/>
          <p:nvPr/>
        </p:nvGrpSpPr>
        <p:grpSpPr>
          <a:xfrm>
            <a:off x="1151797" y="1759108"/>
            <a:ext cx="16031210" cy="8879840"/>
            <a:chOff x="1151797" y="1759108"/>
            <a:chExt cx="16031210" cy="8879840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05144" y="1759108"/>
              <a:ext cx="14177578" cy="8135877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41265" y="1842875"/>
              <a:ext cx="13821568" cy="7779867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65923" y="8931665"/>
              <a:ext cx="3853285" cy="153922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51797" y="8680363"/>
              <a:ext cx="4272121" cy="1958055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403098" y="8889781"/>
              <a:ext cx="3769995" cy="1456055"/>
            </a:xfrm>
            <a:custGeom>
              <a:avLst/>
              <a:gdLst/>
              <a:ahLst/>
              <a:cxnLst/>
              <a:rect l="l" t="t" r="r" b="b"/>
              <a:pathLst>
                <a:path w="3769995" h="1456054">
                  <a:moveTo>
                    <a:pt x="3738106" y="0"/>
                  </a:moveTo>
                  <a:lnTo>
                    <a:pt x="31412" y="0"/>
                  </a:lnTo>
                  <a:lnTo>
                    <a:pt x="19185" y="2468"/>
                  </a:lnTo>
                  <a:lnTo>
                    <a:pt x="9200" y="9200"/>
                  </a:lnTo>
                  <a:lnTo>
                    <a:pt x="2468" y="19185"/>
                  </a:lnTo>
                  <a:lnTo>
                    <a:pt x="0" y="31412"/>
                  </a:lnTo>
                  <a:lnTo>
                    <a:pt x="0" y="1424040"/>
                  </a:lnTo>
                  <a:lnTo>
                    <a:pt x="2468" y="1436267"/>
                  </a:lnTo>
                  <a:lnTo>
                    <a:pt x="9200" y="1446252"/>
                  </a:lnTo>
                  <a:lnTo>
                    <a:pt x="19185" y="1452984"/>
                  </a:lnTo>
                  <a:lnTo>
                    <a:pt x="31412" y="1455453"/>
                  </a:lnTo>
                  <a:lnTo>
                    <a:pt x="3738106" y="1455453"/>
                  </a:lnTo>
                  <a:lnTo>
                    <a:pt x="3750333" y="1452984"/>
                  </a:lnTo>
                  <a:lnTo>
                    <a:pt x="3760318" y="1446252"/>
                  </a:lnTo>
                  <a:lnTo>
                    <a:pt x="3767050" y="1436267"/>
                  </a:lnTo>
                  <a:lnTo>
                    <a:pt x="3769518" y="1424040"/>
                  </a:lnTo>
                  <a:lnTo>
                    <a:pt x="3769518" y="31412"/>
                  </a:lnTo>
                  <a:lnTo>
                    <a:pt x="3767050" y="19185"/>
                  </a:lnTo>
                  <a:lnTo>
                    <a:pt x="3760318" y="9200"/>
                  </a:lnTo>
                  <a:lnTo>
                    <a:pt x="3750333" y="2468"/>
                  </a:lnTo>
                  <a:lnTo>
                    <a:pt x="3738106" y="0"/>
                  </a:lnTo>
                  <a:close/>
                </a:path>
              </a:pathLst>
            </a:custGeom>
            <a:solidFill>
              <a:srgbClr val="C9C9C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785277" y="9182740"/>
              <a:ext cx="2951480" cy="805180"/>
            </a:xfrm>
            <a:custGeom>
              <a:avLst/>
              <a:gdLst/>
              <a:ahLst/>
              <a:cxnLst/>
              <a:rect l="l" t="t" r="r" b="b"/>
              <a:pathLst>
                <a:path w="2951479" h="805179">
                  <a:moveTo>
                    <a:pt x="375640" y="53898"/>
                  </a:moveTo>
                  <a:lnTo>
                    <a:pt x="268312" y="53898"/>
                  </a:lnTo>
                  <a:lnTo>
                    <a:pt x="268312" y="214630"/>
                  </a:lnTo>
                  <a:lnTo>
                    <a:pt x="107327" y="214630"/>
                  </a:lnTo>
                  <a:lnTo>
                    <a:pt x="107327" y="53340"/>
                  </a:lnTo>
                  <a:lnTo>
                    <a:pt x="321983" y="53340"/>
                  </a:lnTo>
                  <a:lnTo>
                    <a:pt x="321983" y="0"/>
                  </a:lnTo>
                  <a:lnTo>
                    <a:pt x="0" y="0"/>
                  </a:lnTo>
                  <a:lnTo>
                    <a:pt x="0" y="53340"/>
                  </a:lnTo>
                  <a:lnTo>
                    <a:pt x="0" y="214630"/>
                  </a:lnTo>
                  <a:lnTo>
                    <a:pt x="0" y="267970"/>
                  </a:lnTo>
                  <a:lnTo>
                    <a:pt x="0" y="375920"/>
                  </a:lnTo>
                  <a:lnTo>
                    <a:pt x="107327" y="375920"/>
                  </a:lnTo>
                  <a:lnTo>
                    <a:pt x="107327" y="267970"/>
                  </a:lnTo>
                  <a:lnTo>
                    <a:pt x="321983" y="267970"/>
                  </a:lnTo>
                  <a:lnTo>
                    <a:pt x="321983" y="214884"/>
                  </a:lnTo>
                  <a:lnTo>
                    <a:pt x="375640" y="214884"/>
                  </a:lnTo>
                  <a:lnTo>
                    <a:pt x="375640" y="53898"/>
                  </a:lnTo>
                  <a:close/>
                </a:path>
                <a:path w="2951479" h="805179">
                  <a:moveTo>
                    <a:pt x="536638" y="268554"/>
                  </a:moveTo>
                  <a:lnTo>
                    <a:pt x="429310" y="268554"/>
                  </a:lnTo>
                  <a:lnTo>
                    <a:pt x="429310" y="322211"/>
                  </a:lnTo>
                  <a:lnTo>
                    <a:pt x="536638" y="322211"/>
                  </a:lnTo>
                  <a:lnTo>
                    <a:pt x="536638" y="268554"/>
                  </a:lnTo>
                  <a:close/>
                </a:path>
                <a:path w="2951479" h="805179">
                  <a:moveTo>
                    <a:pt x="590296" y="590550"/>
                  </a:moveTo>
                  <a:lnTo>
                    <a:pt x="536638" y="590550"/>
                  </a:lnTo>
                  <a:lnTo>
                    <a:pt x="536638" y="537210"/>
                  </a:lnTo>
                  <a:lnTo>
                    <a:pt x="429310" y="537210"/>
                  </a:lnTo>
                  <a:lnTo>
                    <a:pt x="429310" y="590550"/>
                  </a:lnTo>
                  <a:lnTo>
                    <a:pt x="429310" y="643890"/>
                  </a:lnTo>
                  <a:lnTo>
                    <a:pt x="429310" y="805180"/>
                  </a:lnTo>
                  <a:lnTo>
                    <a:pt x="536638" y="805180"/>
                  </a:lnTo>
                  <a:lnTo>
                    <a:pt x="536638" y="643890"/>
                  </a:lnTo>
                  <a:lnTo>
                    <a:pt x="590296" y="643890"/>
                  </a:lnTo>
                  <a:lnTo>
                    <a:pt x="590296" y="590550"/>
                  </a:lnTo>
                  <a:close/>
                </a:path>
                <a:path w="2951479" h="805179">
                  <a:moveTo>
                    <a:pt x="643966" y="644194"/>
                  </a:moveTo>
                  <a:lnTo>
                    <a:pt x="590296" y="644194"/>
                  </a:lnTo>
                  <a:lnTo>
                    <a:pt x="590296" y="751522"/>
                  </a:lnTo>
                  <a:lnTo>
                    <a:pt x="643966" y="751522"/>
                  </a:lnTo>
                  <a:lnTo>
                    <a:pt x="643966" y="644194"/>
                  </a:lnTo>
                  <a:close/>
                </a:path>
                <a:path w="2951479" h="805179">
                  <a:moveTo>
                    <a:pt x="751293" y="107556"/>
                  </a:moveTo>
                  <a:lnTo>
                    <a:pt x="482968" y="107556"/>
                  </a:lnTo>
                  <a:lnTo>
                    <a:pt x="482968" y="161226"/>
                  </a:lnTo>
                  <a:lnTo>
                    <a:pt x="751293" y="161226"/>
                  </a:lnTo>
                  <a:lnTo>
                    <a:pt x="751293" y="107556"/>
                  </a:lnTo>
                  <a:close/>
                </a:path>
                <a:path w="2951479" h="805179">
                  <a:moveTo>
                    <a:pt x="804951" y="537210"/>
                  </a:moveTo>
                  <a:lnTo>
                    <a:pt x="697623" y="537210"/>
                  </a:lnTo>
                  <a:lnTo>
                    <a:pt x="697623" y="590550"/>
                  </a:lnTo>
                  <a:lnTo>
                    <a:pt x="643966" y="590550"/>
                  </a:lnTo>
                  <a:lnTo>
                    <a:pt x="643966" y="643890"/>
                  </a:lnTo>
                  <a:lnTo>
                    <a:pt x="697623" y="643890"/>
                  </a:lnTo>
                  <a:lnTo>
                    <a:pt x="697623" y="805180"/>
                  </a:lnTo>
                  <a:lnTo>
                    <a:pt x="804951" y="805180"/>
                  </a:lnTo>
                  <a:lnTo>
                    <a:pt x="804951" y="643890"/>
                  </a:lnTo>
                  <a:lnTo>
                    <a:pt x="804951" y="590550"/>
                  </a:lnTo>
                  <a:lnTo>
                    <a:pt x="804951" y="537210"/>
                  </a:lnTo>
                  <a:close/>
                </a:path>
                <a:path w="2951479" h="805179">
                  <a:moveTo>
                    <a:pt x="804951" y="161290"/>
                  </a:moveTo>
                  <a:lnTo>
                    <a:pt x="697623" y="161290"/>
                  </a:lnTo>
                  <a:lnTo>
                    <a:pt x="697623" y="214630"/>
                  </a:lnTo>
                  <a:lnTo>
                    <a:pt x="482968" y="214630"/>
                  </a:lnTo>
                  <a:lnTo>
                    <a:pt x="482968" y="267970"/>
                  </a:lnTo>
                  <a:lnTo>
                    <a:pt x="697623" y="267970"/>
                  </a:lnTo>
                  <a:lnTo>
                    <a:pt x="697623" y="322580"/>
                  </a:lnTo>
                  <a:lnTo>
                    <a:pt x="482968" y="322580"/>
                  </a:lnTo>
                  <a:lnTo>
                    <a:pt x="482968" y="375920"/>
                  </a:lnTo>
                  <a:lnTo>
                    <a:pt x="804951" y="375920"/>
                  </a:lnTo>
                  <a:lnTo>
                    <a:pt x="804951" y="322580"/>
                  </a:lnTo>
                  <a:lnTo>
                    <a:pt x="804951" y="267970"/>
                  </a:lnTo>
                  <a:lnTo>
                    <a:pt x="804951" y="214630"/>
                  </a:lnTo>
                  <a:lnTo>
                    <a:pt x="804951" y="161290"/>
                  </a:lnTo>
                  <a:close/>
                </a:path>
                <a:path w="2951479" h="805179">
                  <a:moveTo>
                    <a:pt x="1234262" y="590524"/>
                  </a:moveTo>
                  <a:lnTo>
                    <a:pt x="1180592" y="590524"/>
                  </a:lnTo>
                  <a:lnTo>
                    <a:pt x="1180592" y="536867"/>
                  </a:lnTo>
                  <a:lnTo>
                    <a:pt x="912279" y="536867"/>
                  </a:lnTo>
                  <a:lnTo>
                    <a:pt x="912279" y="590524"/>
                  </a:lnTo>
                  <a:lnTo>
                    <a:pt x="1126934" y="590524"/>
                  </a:lnTo>
                  <a:lnTo>
                    <a:pt x="1126934" y="643890"/>
                  </a:lnTo>
                  <a:lnTo>
                    <a:pt x="965936" y="643890"/>
                  </a:lnTo>
                  <a:lnTo>
                    <a:pt x="965936" y="590550"/>
                  </a:lnTo>
                  <a:lnTo>
                    <a:pt x="858608" y="590550"/>
                  </a:lnTo>
                  <a:lnTo>
                    <a:pt x="858608" y="643890"/>
                  </a:lnTo>
                  <a:lnTo>
                    <a:pt x="858608" y="697230"/>
                  </a:lnTo>
                  <a:lnTo>
                    <a:pt x="858608" y="751840"/>
                  </a:lnTo>
                  <a:lnTo>
                    <a:pt x="912279" y="751840"/>
                  </a:lnTo>
                  <a:lnTo>
                    <a:pt x="912279" y="805180"/>
                  </a:lnTo>
                  <a:lnTo>
                    <a:pt x="1180592" y="805180"/>
                  </a:lnTo>
                  <a:lnTo>
                    <a:pt x="1180592" y="751522"/>
                  </a:lnTo>
                  <a:lnTo>
                    <a:pt x="965936" y="751522"/>
                  </a:lnTo>
                  <a:lnTo>
                    <a:pt x="965936" y="697230"/>
                  </a:lnTo>
                  <a:lnTo>
                    <a:pt x="1234262" y="697230"/>
                  </a:lnTo>
                  <a:lnTo>
                    <a:pt x="1234262" y="644194"/>
                  </a:lnTo>
                  <a:lnTo>
                    <a:pt x="1234262" y="643890"/>
                  </a:lnTo>
                  <a:lnTo>
                    <a:pt x="1234262" y="590524"/>
                  </a:lnTo>
                  <a:close/>
                </a:path>
                <a:path w="2951479" h="805179">
                  <a:moveTo>
                    <a:pt x="1234262" y="228"/>
                  </a:moveTo>
                  <a:lnTo>
                    <a:pt x="912279" y="228"/>
                  </a:lnTo>
                  <a:lnTo>
                    <a:pt x="912279" y="53340"/>
                  </a:lnTo>
                  <a:lnTo>
                    <a:pt x="858608" y="53340"/>
                  </a:lnTo>
                  <a:lnTo>
                    <a:pt x="858608" y="161290"/>
                  </a:lnTo>
                  <a:lnTo>
                    <a:pt x="858608" y="214630"/>
                  </a:lnTo>
                  <a:lnTo>
                    <a:pt x="858608" y="322580"/>
                  </a:lnTo>
                  <a:lnTo>
                    <a:pt x="912279" y="322580"/>
                  </a:lnTo>
                  <a:lnTo>
                    <a:pt x="912279" y="375869"/>
                  </a:lnTo>
                  <a:lnTo>
                    <a:pt x="1180592" y="375869"/>
                  </a:lnTo>
                  <a:lnTo>
                    <a:pt x="1180592" y="322211"/>
                  </a:lnTo>
                  <a:lnTo>
                    <a:pt x="1234262" y="322211"/>
                  </a:lnTo>
                  <a:lnTo>
                    <a:pt x="1234262" y="161226"/>
                  </a:lnTo>
                  <a:lnTo>
                    <a:pt x="1180592" y="161226"/>
                  </a:lnTo>
                  <a:lnTo>
                    <a:pt x="1180592" y="107556"/>
                  </a:lnTo>
                  <a:lnTo>
                    <a:pt x="1019606" y="107556"/>
                  </a:lnTo>
                  <a:lnTo>
                    <a:pt x="1019606" y="161226"/>
                  </a:lnTo>
                  <a:lnTo>
                    <a:pt x="1126934" y="161226"/>
                  </a:lnTo>
                  <a:lnTo>
                    <a:pt x="1126934" y="322211"/>
                  </a:lnTo>
                  <a:lnTo>
                    <a:pt x="965936" y="322211"/>
                  </a:lnTo>
                  <a:lnTo>
                    <a:pt x="965936" y="214630"/>
                  </a:lnTo>
                  <a:lnTo>
                    <a:pt x="1019606" y="214630"/>
                  </a:lnTo>
                  <a:lnTo>
                    <a:pt x="1019606" y="161290"/>
                  </a:lnTo>
                  <a:lnTo>
                    <a:pt x="965936" y="161290"/>
                  </a:lnTo>
                  <a:lnTo>
                    <a:pt x="965936" y="53898"/>
                  </a:lnTo>
                  <a:lnTo>
                    <a:pt x="1234262" y="53898"/>
                  </a:lnTo>
                  <a:lnTo>
                    <a:pt x="1234262" y="228"/>
                  </a:lnTo>
                  <a:close/>
                </a:path>
                <a:path w="2951479" h="805179">
                  <a:moveTo>
                    <a:pt x="1663560" y="590524"/>
                  </a:moveTo>
                  <a:lnTo>
                    <a:pt x="1609902" y="590524"/>
                  </a:lnTo>
                  <a:lnTo>
                    <a:pt x="1609902" y="536867"/>
                  </a:lnTo>
                  <a:lnTo>
                    <a:pt x="1341589" y="536867"/>
                  </a:lnTo>
                  <a:lnTo>
                    <a:pt x="1341589" y="590524"/>
                  </a:lnTo>
                  <a:lnTo>
                    <a:pt x="1287919" y="590524"/>
                  </a:lnTo>
                  <a:lnTo>
                    <a:pt x="1287919" y="751522"/>
                  </a:lnTo>
                  <a:lnTo>
                    <a:pt x="1341589" y="751522"/>
                  </a:lnTo>
                  <a:lnTo>
                    <a:pt x="1341589" y="805180"/>
                  </a:lnTo>
                  <a:lnTo>
                    <a:pt x="1609902" y="805180"/>
                  </a:lnTo>
                  <a:lnTo>
                    <a:pt x="1609902" y="751522"/>
                  </a:lnTo>
                  <a:lnTo>
                    <a:pt x="1663560" y="751522"/>
                  </a:lnTo>
                  <a:lnTo>
                    <a:pt x="1663560" y="697852"/>
                  </a:lnTo>
                  <a:lnTo>
                    <a:pt x="1556232" y="697852"/>
                  </a:lnTo>
                  <a:lnTo>
                    <a:pt x="1556232" y="751522"/>
                  </a:lnTo>
                  <a:lnTo>
                    <a:pt x="1395247" y="751522"/>
                  </a:lnTo>
                  <a:lnTo>
                    <a:pt x="1395247" y="590524"/>
                  </a:lnTo>
                  <a:lnTo>
                    <a:pt x="1556232" y="590524"/>
                  </a:lnTo>
                  <a:lnTo>
                    <a:pt x="1556232" y="644194"/>
                  </a:lnTo>
                  <a:lnTo>
                    <a:pt x="1663560" y="644194"/>
                  </a:lnTo>
                  <a:lnTo>
                    <a:pt x="1663560" y="590524"/>
                  </a:lnTo>
                  <a:close/>
                </a:path>
                <a:path w="2951479" h="805179">
                  <a:moveTo>
                    <a:pt x="1663560" y="161226"/>
                  </a:moveTo>
                  <a:lnTo>
                    <a:pt x="1609902" y="161226"/>
                  </a:lnTo>
                  <a:lnTo>
                    <a:pt x="1609902" y="107556"/>
                  </a:lnTo>
                  <a:lnTo>
                    <a:pt x="1556232" y="107556"/>
                  </a:lnTo>
                  <a:lnTo>
                    <a:pt x="1556232" y="161226"/>
                  </a:lnTo>
                  <a:lnTo>
                    <a:pt x="1556232" y="322211"/>
                  </a:lnTo>
                  <a:lnTo>
                    <a:pt x="1395247" y="322211"/>
                  </a:lnTo>
                  <a:lnTo>
                    <a:pt x="1395247" y="161226"/>
                  </a:lnTo>
                  <a:lnTo>
                    <a:pt x="1556232" y="161226"/>
                  </a:lnTo>
                  <a:lnTo>
                    <a:pt x="1556232" y="107556"/>
                  </a:lnTo>
                  <a:lnTo>
                    <a:pt x="1341589" y="107556"/>
                  </a:lnTo>
                  <a:lnTo>
                    <a:pt x="1341589" y="161226"/>
                  </a:lnTo>
                  <a:lnTo>
                    <a:pt x="1287919" y="161226"/>
                  </a:lnTo>
                  <a:lnTo>
                    <a:pt x="1287919" y="322211"/>
                  </a:lnTo>
                  <a:lnTo>
                    <a:pt x="1341589" y="322211"/>
                  </a:lnTo>
                  <a:lnTo>
                    <a:pt x="1341589" y="375869"/>
                  </a:lnTo>
                  <a:lnTo>
                    <a:pt x="1609902" y="375869"/>
                  </a:lnTo>
                  <a:lnTo>
                    <a:pt x="1609902" y="322211"/>
                  </a:lnTo>
                  <a:lnTo>
                    <a:pt x="1663560" y="322211"/>
                  </a:lnTo>
                  <a:lnTo>
                    <a:pt x="1663560" y="161226"/>
                  </a:lnTo>
                  <a:close/>
                </a:path>
                <a:path w="2951479" h="805179">
                  <a:moveTo>
                    <a:pt x="2092871" y="536867"/>
                  </a:moveTo>
                  <a:lnTo>
                    <a:pt x="1770888" y="536867"/>
                  </a:lnTo>
                  <a:lnTo>
                    <a:pt x="1770888" y="590524"/>
                  </a:lnTo>
                  <a:lnTo>
                    <a:pt x="1878215" y="590524"/>
                  </a:lnTo>
                  <a:lnTo>
                    <a:pt x="1878215" y="805180"/>
                  </a:lnTo>
                  <a:lnTo>
                    <a:pt x="1985543" y="805180"/>
                  </a:lnTo>
                  <a:lnTo>
                    <a:pt x="1985543" y="590524"/>
                  </a:lnTo>
                  <a:lnTo>
                    <a:pt x="2092871" y="590524"/>
                  </a:lnTo>
                  <a:lnTo>
                    <a:pt x="2092871" y="536867"/>
                  </a:lnTo>
                  <a:close/>
                </a:path>
                <a:path w="2951479" h="805179">
                  <a:moveTo>
                    <a:pt x="2092871" y="107950"/>
                  </a:moveTo>
                  <a:lnTo>
                    <a:pt x="1985543" y="107950"/>
                  </a:lnTo>
                  <a:lnTo>
                    <a:pt x="1985543" y="214630"/>
                  </a:lnTo>
                  <a:lnTo>
                    <a:pt x="1824558" y="214630"/>
                  </a:lnTo>
                  <a:lnTo>
                    <a:pt x="1824558" y="107556"/>
                  </a:lnTo>
                  <a:lnTo>
                    <a:pt x="1717230" y="107556"/>
                  </a:lnTo>
                  <a:lnTo>
                    <a:pt x="1717230" y="214884"/>
                  </a:lnTo>
                  <a:lnTo>
                    <a:pt x="1770888" y="214884"/>
                  </a:lnTo>
                  <a:lnTo>
                    <a:pt x="1770888" y="267970"/>
                  </a:lnTo>
                  <a:lnTo>
                    <a:pt x="1985543" y="267970"/>
                  </a:lnTo>
                  <a:lnTo>
                    <a:pt x="1985543" y="375920"/>
                  </a:lnTo>
                  <a:lnTo>
                    <a:pt x="2092871" y="375920"/>
                  </a:lnTo>
                  <a:lnTo>
                    <a:pt x="2092871" y="267970"/>
                  </a:lnTo>
                  <a:lnTo>
                    <a:pt x="2092871" y="214630"/>
                  </a:lnTo>
                  <a:lnTo>
                    <a:pt x="2092871" y="107950"/>
                  </a:lnTo>
                  <a:close/>
                </a:path>
                <a:path w="2951479" h="805179">
                  <a:moveTo>
                    <a:pt x="2522182" y="590524"/>
                  </a:moveTo>
                  <a:lnTo>
                    <a:pt x="2468511" y="590524"/>
                  </a:lnTo>
                  <a:lnTo>
                    <a:pt x="2468511" y="536867"/>
                  </a:lnTo>
                  <a:lnTo>
                    <a:pt x="2414854" y="536867"/>
                  </a:lnTo>
                  <a:lnTo>
                    <a:pt x="2414854" y="590524"/>
                  </a:lnTo>
                  <a:lnTo>
                    <a:pt x="2414854" y="751522"/>
                  </a:lnTo>
                  <a:lnTo>
                    <a:pt x="2253856" y="751522"/>
                  </a:lnTo>
                  <a:lnTo>
                    <a:pt x="2253856" y="590524"/>
                  </a:lnTo>
                  <a:lnTo>
                    <a:pt x="2414854" y="590524"/>
                  </a:lnTo>
                  <a:lnTo>
                    <a:pt x="2414854" y="536867"/>
                  </a:lnTo>
                  <a:lnTo>
                    <a:pt x="2200198" y="536867"/>
                  </a:lnTo>
                  <a:lnTo>
                    <a:pt x="2200198" y="590524"/>
                  </a:lnTo>
                  <a:lnTo>
                    <a:pt x="2146528" y="590524"/>
                  </a:lnTo>
                  <a:lnTo>
                    <a:pt x="2146528" y="751522"/>
                  </a:lnTo>
                  <a:lnTo>
                    <a:pt x="2200198" y="751522"/>
                  </a:lnTo>
                  <a:lnTo>
                    <a:pt x="2200198" y="805180"/>
                  </a:lnTo>
                  <a:lnTo>
                    <a:pt x="2468511" y="805180"/>
                  </a:lnTo>
                  <a:lnTo>
                    <a:pt x="2468511" y="751522"/>
                  </a:lnTo>
                  <a:lnTo>
                    <a:pt x="2522182" y="751522"/>
                  </a:lnTo>
                  <a:lnTo>
                    <a:pt x="2522182" y="590524"/>
                  </a:lnTo>
                  <a:close/>
                </a:path>
                <a:path w="2951479" h="805179">
                  <a:moveTo>
                    <a:pt x="2522182" y="161226"/>
                  </a:moveTo>
                  <a:lnTo>
                    <a:pt x="2468511" y="161226"/>
                  </a:lnTo>
                  <a:lnTo>
                    <a:pt x="2468511" y="107556"/>
                  </a:lnTo>
                  <a:lnTo>
                    <a:pt x="2200198" y="107556"/>
                  </a:lnTo>
                  <a:lnTo>
                    <a:pt x="2200198" y="161226"/>
                  </a:lnTo>
                  <a:lnTo>
                    <a:pt x="2414854" y="161226"/>
                  </a:lnTo>
                  <a:lnTo>
                    <a:pt x="2414854" y="214630"/>
                  </a:lnTo>
                  <a:lnTo>
                    <a:pt x="2253856" y="214630"/>
                  </a:lnTo>
                  <a:lnTo>
                    <a:pt x="2253856" y="161290"/>
                  </a:lnTo>
                  <a:lnTo>
                    <a:pt x="2146528" y="161290"/>
                  </a:lnTo>
                  <a:lnTo>
                    <a:pt x="2146528" y="214630"/>
                  </a:lnTo>
                  <a:lnTo>
                    <a:pt x="2146528" y="267970"/>
                  </a:lnTo>
                  <a:lnTo>
                    <a:pt x="2146528" y="322580"/>
                  </a:lnTo>
                  <a:lnTo>
                    <a:pt x="2200198" y="322580"/>
                  </a:lnTo>
                  <a:lnTo>
                    <a:pt x="2200198" y="375869"/>
                  </a:lnTo>
                  <a:lnTo>
                    <a:pt x="2468511" y="375869"/>
                  </a:lnTo>
                  <a:lnTo>
                    <a:pt x="2468511" y="322211"/>
                  </a:lnTo>
                  <a:lnTo>
                    <a:pt x="2253856" y="322211"/>
                  </a:lnTo>
                  <a:lnTo>
                    <a:pt x="2253856" y="267970"/>
                  </a:lnTo>
                  <a:lnTo>
                    <a:pt x="2522182" y="267970"/>
                  </a:lnTo>
                  <a:lnTo>
                    <a:pt x="2522182" y="214884"/>
                  </a:lnTo>
                  <a:lnTo>
                    <a:pt x="2522182" y="214630"/>
                  </a:lnTo>
                  <a:lnTo>
                    <a:pt x="2522182" y="161226"/>
                  </a:lnTo>
                  <a:close/>
                </a:path>
                <a:path w="2951479" h="805179">
                  <a:moveTo>
                    <a:pt x="2951480" y="161226"/>
                  </a:moveTo>
                  <a:lnTo>
                    <a:pt x="2897822" y="161226"/>
                  </a:lnTo>
                  <a:lnTo>
                    <a:pt x="2897822" y="107556"/>
                  </a:lnTo>
                  <a:lnTo>
                    <a:pt x="2629509" y="107556"/>
                  </a:lnTo>
                  <a:lnTo>
                    <a:pt x="2629509" y="161226"/>
                  </a:lnTo>
                  <a:lnTo>
                    <a:pt x="2844152" y="161226"/>
                  </a:lnTo>
                  <a:lnTo>
                    <a:pt x="2844152" y="214630"/>
                  </a:lnTo>
                  <a:lnTo>
                    <a:pt x="2683167" y="214630"/>
                  </a:lnTo>
                  <a:lnTo>
                    <a:pt x="2683167" y="161290"/>
                  </a:lnTo>
                  <a:lnTo>
                    <a:pt x="2575839" y="161290"/>
                  </a:lnTo>
                  <a:lnTo>
                    <a:pt x="2575839" y="214630"/>
                  </a:lnTo>
                  <a:lnTo>
                    <a:pt x="2575839" y="267970"/>
                  </a:lnTo>
                  <a:lnTo>
                    <a:pt x="2575839" y="322580"/>
                  </a:lnTo>
                  <a:lnTo>
                    <a:pt x="2629509" y="322580"/>
                  </a:lnTo>
                  <a:lnTo>
                    <a:pt x="2629509" y="375869"/>
                  </a:lnTo>
                  <a:lnTo>
                    <a:pt x="2897822" y="375869"/>
                  </a:lnTo>
                  <a:lnTo>
                    <a:pt x="2897822" y="322211"/>
                  </a:lnTo>
                  <a:lnTo>
                    <a:pt x="2683167" y="322211"/>
                  </a:lnTo>
                  <a:lnTo>
                    <a:pt x="2683167" y="267970"/>
                  </a:lnTo>
                  <a:lnTo>
                    <a:pt x="2951480" y="267970"/>
                  </a:lnTo>
                  <a:lnTo>
                    <a:pt x="2951480" y="214884"/>
                  </a:lnTo>
                  <a:lnTo>
                    <a:pt x="2951480" y="214630"/>
                  </a:lnTo>
                  <a:lnTo>
                    <a:pt x="2951480" y="161226"/>
                  </a:lnTo>
                  <a:close/>
                </a:path>
              </a:pathLst>
            </a:custGeom>
            <a:solidFill>
              <a:srgbClr val="004B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60" y="49987"/>
            <a:ext cx="20104100" cy="11293631"/>
          </a:xfrm>
          <a:prstGeom prst="rect">
            <a:avLst/>
          </a:prstGeom>
        </p:spPr>
      </p:pic>
      <p:pic>
        <p:nvPicPr>
          <p:cNvPr id="6" name="Рисунок 5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25B97C5B-C841-43DA-A381-2E7062117CB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4870" y="1643405"/>
            <a:ext cx="5044041" cy="6816075"/>
          </a:xfrm>
          <a:prstGeom prst="rect">
            <a:avLst/>
          </a:prstGeom>
        </p:spPr>
      </p:pic>
      <p:pic>
        <p:nvPicPr>
          <p:cNvPr id="7" name="Рисунок 6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E74166D2-CC9A-4754-9035-7CCC0AC455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742" y="4054475"/>
            <a:ext cx="3886200" cy="2857500"/>
          </a:xfrm>
          <a:prstGeom prst="rect">
            <a:avLst/>
          </a:prstGeom>
        </p:spPr>
      </p:pic>
      <p:pic>
        <p:nvPicPr>
          <p:cNvPr id="9" name="Рисунок 8" descr="Изображение выглядит как текст, газета,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B5F9260F-0F6E-4675-B419-F8B699BF87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392" y="7331075"/>
            <a:ext cx="8039100" cy="302895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60718" y="565427"/>
            <a:ext cx="19172555" cy="628650"/>
            <a:chOff x="460718" y="565427"/>
            <a:chExt cx="19172555" cy="62865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0718" y="565427"/>
              <a:ext cx="19172191" cy="628253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7101045" y="722496"/>
              <a:ext cx="2291715" cy="274955"/>
            </a:xfrm>
            <a:custGeom>
              <a:avLst/>
              <a:gdLst/>
              <a:ahLst/>
              <a:cxnLst/>
              <a:rect l="l" t="t" r="r" b="b"/>
              <a:pathLst>
                <a:path w="2291715" h="274955">
                  <a:moveTo>
                    <a:pt x="274853" y="39268"/>
                  </a:moveTo>
                  <a:lnTo>
                    <a:pt x="196329" y="39268"/>
                  </a:lnTo>
                  <a:lnTo>
                    <a:pt x="196329" y="117386"/>
                  </a:lnTo>
                  <a:lnTo>
                    <a:pt x="78524" y="117386"/>
                  </a:lnTo>
                  <a:lnTo>
                    <a:pt x="78524" y="38646"/>
                  </a:lnTo>
                  <a:lnTo>
                    <a:pt x="235597" y="38646"/>
                  </a:lnTo>
                  <a:lnTo>
                    <a:pt x="235597" y="546"/>
                  </a:lnTo>
                  <a:lnTo>
                    <a:pt x="0" y="546"/>
                  </a:lnTo>
                  <a:lnTo>
                    <a:pt x="0" y="38646"/>
                  </a:lnTo>
                  <a:lnTo>
                    <a:pt x="0" y="117386"/>
                  </a:lnTo>
                  <a:lnTo>
                    <a:pt x="0" y="156756"/>
                  </a:lnTo>
                  <a:lnTo>
                    <a:pt x="0" y="235496"/>
                  </a:lnTo>
                  <a:lnTo>
                    <a:pt x="0" y="274866"/>
                  </a:lnTo>
                  <a:lnTo>
                    <a:pt x="235597" y="274866"/>
                  </a:lnTo>
                  <a:lnTo>
                    <a:pt x="235597" y="235597"/>
                  </a:lnTo>
                  <a:lnTo>
                    <a:pt x="274853" y="235597"/>
                  </a:lnTo>
                  <a:lnTo>
                    <a:pt x="274853" y="157060"/>
                  </a:lnTo>
                  <a:lnTo>
                    <a:pt x="196329" y="157060"/>
                  </a:lnTo>
                  <a:lnTo>
                    <a:pt x="196329" y="235496"/>
                  </a:lnTo>
                  <a:lnTo>
                    <a:pt x="78524" y="235496"/>
                  </a:lnTo>
                  <a:lnTo>
                    <a:pt x="78524" y="156756"/>
                  </a:lnTo>
                  <a:lnTo>
                    <a:pt x="235597" y="156756"/>
                  </a:lnTo>
                  <a:lnTo>
                    <a:pt x="235597" y="117792"/>
                  </a:lnTo>
                  <a:lnTo>
                    <a:pt x="274853" y="117792"/>
                  </a:lnTo>
                  <a:lnTo>
                    <a:pt x="274853" y="39268"/>
                  </a:lnTo>
                  <a:close/>
                </a:path>
                <a:path w="2291715" h="274955">
                  <a:moveTo>
                    <a:pt x="610971" y="39268"/>
                  </a:moveTo>
                  <a:lnTo>
                    <a:pt x="571703" y="39268"/>
                  </a:lnTo>
                  <a:lnTo>
                    <a:pt x="571703" y="0"/>
                  </a:lnTo>
                  <a:lnTo>
                    <a:pt x="532447" y="0"/>
                  </a:lnTo>
                  <a:lnTo>
                    <a:pt x="532447" y="39268"/>
                  </a:lnTo>
                  <a:lnTo>
                    <a:pt x="532447" y="235597"/>
                  </a:lnTo>
                  <a:lnTo>
                    <a:pt x="414642" y="235597"/>
                  </a:lnTo>
                  <a:lnTo>
                    <a:pt x="414642" y="39268"/>
                  </a:lnTo>
                  <a:lnTo>
                    <a:pt x="532447" y="39268"/>
                  </a:lnTo>
                  <a:lnTo>
                    <a:pt x="532447" y="0"/>
                  </a:lnTo>
                  <a:lnTo>
                    <a:pt x="375373" y="0"/>
                  </a:lnTo>
                  <a:lnTo>
                    <a:pt x="375373" y="39268"/>
                  </a:lnTo>
                  <a:lnTo>
                    <a:pt x="336118" y="39268"/>
                  </a:lnTo>
                  <a:lnTo>
                    <a:pt x="336118" y="235597"/>
                  </a:lnTo>
                  <a:lnTo>
                    <a:pt x="375373" y="235597"/>
                  </a:lnTo>
                  <a:lnTo>
                    <a:pt x="375373" y="274866"/>
                  </a:lnTo>
                  <a:lnTo>
                    <a:pt x="571703" y="274866"/>
                  </a:lnTo>
                  <a:lnTo>
                    <a:pt x="571703" y="235597"/>
                  </a:lnTo>
                  <a:lnTo>
                    <a:pt x="610971" y="235597"/>
                  </a:lnTo>
                  <a:lnTo>
                    <a:pt x="610971" y="39268"/>
                  </a:lnTo>
                  <a:close/>
                </a:path>
                <a:path w="2291715" h="274955">
                  <a:moveTo>
                    <a:pt x="947089" y="39268"/>
                  </a:moveTo>
                  <a:lnTo>
                    <a:pt x="907821" y="39268"/>
                  </a:lnTo>
                  <a:lnTo>
                    <a:pt x="907821" y="0"/>
                  </a:lnTo>
                  <a:lnTo>
                    <a:pt x="868553" y="0"/>
                  </a:lnTo>
                  <a:lnTo>
                    <a:pt x="868553" y="39268"/>
                  </a:lnTo>
                  <a:lnTo>
                    <a:pt x="868553" y="235597"/>
                  </a:lnTo>
                  <a:lnTo>
                    <a:pt x="750760" y="235597"/>
                  </a:lnTo>
                  <a:lnTo>
                    <a:pt x="750760" y="39268"/>
                  </a:lnTo>
                  <a:lnTo>
                    <a:pt x="868553" y="39268"/>
                  </a:lnTo>
                  <a:lnTo>
                    <a:pt x="868553" y="0"/>
                  </a:lnTo>
                  <a:lnTo>
                    <a:pt x="711492" y="0"/>
                  </a:lnTo>
                  <a:lnTo>
                    <a:pt x="711492" y="39268"/>
                  </a:lnTo>
                  <a:lnTo>
                    <a:pt x="672223" y="39268"/>
                  </a:lnTo>
                  <a:lnTo>
                    <a:pt x="672223" y="235597"/>
                  </a:lnTo>
                  <a:lnTo>
                    <a:pt x="711492" y="235597"/>
                  </a:lnTo>
                  <a:lnTo>
                    <a:pt x="711492" y="274866"/>
                  </a:lnTo>
                  <a:lnTo>
                    <a:pt x="907821" y="274866"/>
                  </a:lnTo>
                  <a:lnTo>
                    <a:pt x="907821" y="235597"/>
                  </a:lnTo>
                  <a:lnTo>
                    <a:pt x="947089" y="235597"/>
                  </a:lnTo>
                  <a:lnTo>
                    <a:pt x="947089" y="39268"/>
                  </a:lnTo>
                  <a:close/>
                </a:path>
                <a:path w="2291715" h="274955">
                  <a:moveTo>
                    <a:pt x="1283208" y="235597"/>
                  </a:moveTo>
                  <a:lnTo>
                    <a:pt x="1243939" y="235597"/>
                  </a:lnTo>
                  <a:lnTo>
                    <a:pt x="1243939" y="196329"/>
                  </a:lnTo>
                  <a:lnTo>
                    <a:pt x="1126147" y="196329"/>
                  </a:lnTo>
                  <a:lnTo>
                    <a:pt x="1126147" y="235597"/>
                  </a:lnTo>
                  <a:lnTo>
                    <a:pt x="1165402" y="235597"/>
                  </a:lnTo>
                  <a:lnTo>
                    <a:pt x="1165402" y="274866"/>
                  </a:lnTo>
                  <a:lnTo>
                    <a:pt x="1283208" y="274866"/>
                  </a:lnTo>
                  <a:lnTo>
                    <a:pt x="1283208" y="235597"/>
                  </a:lnTo>
                  <a:close/>
                </a:path>
                <a:path w="2291715" h="274955">
                  <a:moveTo>
                    <a:pt x="1283208" y="0"/>
                  </a:moveTo>
                  <a:lnTo>
                    <a:pt x="1204671" y="0"/>
                  </a:lnTo>
                  <a:lnTo>
                    <a:pt x="1204671" y="39268"/>
                  </a:lnTo>
                  <a:lnTo>
                    <a:pt x="1165402" y="39268"/>
                  </a:lnTo>
                  <a:lnTo>
                    <a:pt x="1165402" y="78536"/>
                  </a:lnTo>
                  <a:lnTo>
                    <a:pt x="1126147" y="78536"/>
                  </a:lnTo>
                  <a:lnTo>
                    <a:pt x="1126147" y="117386"/>
                  </a:lnTo>
                  <a:lnTo>
                    <a:pt x="1086878" y="117386"/>
                  </a:lnTo>
                  <a:lnTo>
                    <a:pt x="1086878" y="546"/>
                  </a:lnTo>
                  <a:lnTo>
                    <a:pt x="1008341" y="546"/>
                  </a:lnTo>
                  <a:lnTo>
                    <a:pt x="1008341" y="117386"/>
                  </a:lnTo>
                  <a:lnTo>
                    <a:pt x="1008341" y="156756"/>
                  </a:lnTo>
                  <a:lnTo>
                    <a:pt x="1008341" y="196126"/>
                  </a:lnTo>
                  <a:lnTo>
                    <a:pt x="1008341" y="274866"/>
                  </a:lnTo>
                  <a:lnTo>
                    <a:pt x="1086878" y="274866"/>
                  </a:lnTo>
                  <a:lnTo>
                    <a:pt x="1086878" y="196126"/>
                  </a:lnTo>
                  <a:lnTo>
                    <a:pt x="1204671" y="196126"/>
                  </a:lnTo>
                  <a:lnTo>
                    <a:pt x="1204671" y="156756"/>
                  </a:lnTo>
                  <a:lnTo>
                    <a:pt x="1165402" y="156756"/>
                  </a:lnTo>
                  <a:lnTo>
                    <a:pt x="1165402" y="117792"/>
                  </a:lnTo>
                  <a:lnTo>
                    <a:pt x="1204671" y="117792"/>
                  </a:lnTo>
                  <a:lnTo>
                    <a:pt x="1204671" y="78536"/>
                  </a:lnTo>
                  <a:lnTo>
                    <a:pt x="1243939" y="78536"/>
                  </a:lnTo>
                  <a:lnTo>
                    <a:pt x="1243939" y="39268"/>
                  </a:lnTo>
                  <a:lnTo>
                    <a:pt x="1283208" y="39268"/>
                  </a:lnTo>
                  <a:lnTo>
                    <a:pt x="1283208" y="0"/>
                  </a:lnTo>
                  <a:close/>
                </a:path>
                <a:path w="2291715" h="274955">
                  <a:moveTo>
                    <a:pt x="1619326" y="235496"/>
                  </a:moveTo>
                  <a:lnTo>
                    <a:pt x="1462252" y="235496"/>
                  </a:lnTo>
                  <a:lnTo>
                    <a:pt x="1462252" y="546"/>
                  </a:lnTo>
                  <a:lnTo>
                    <a:pt x="1383728" y="546"/>
                  </a:lnTo>
                  <a:lnTo>
                    <a:pt x="1383728" y="235496"/>
                  </a:lnTo>
                  <a:lnTo>
                    <a:pt x="1383728" y="274866"/>
                  </a:lnTo>
                  <a:lnTo>
                    <a:pt x="1619326" y="274866"/>
                  </a:lnTo>
                  <a:lnTo>
                    <a:pt x="1619326" y="235496"/>
                  </a:lnTo>
                  <a:close/>
                </a:path>
                <a:path w="2291715" h="274955">
                  <a:moveTo>
                    <a:pt x="1955431" y="546"/>
                  </a:moveTo>
                  <a:lnTo>
                    <a:pt x="1680578" y="546"/>
                  </a:lnTo>
                  <a:lnTo>
                    <a:pt x="1680578" y="38646"/>
                  </a:lnTo>
                  <a:lnTo>
                    <a:pt x="1680578" y="117386"/>
                  </a:lnTo>
                  <a:lnTo>
                    <a:pt x="1680578" y="156756"/>
                  </a:lnTo>
                  <a:lnTo>
                    <a:pt x="1680578" y="235496"/>
                  </a:lnTo>
                  <a:lnTo>
                    <a:pt x="1680578" y="274866"/>
                  </a:lnTo>
                  <a:lnTo>
                    <a:pt x="1955431" y="274866"/>
                  </a:lnTo>
                  <a:lnTo>
                    <a:pt x="1955431" y="235496"/>
                  </a:lnTo>
                  <a:lnTo>
                    <a:pt x="1759102" y="235496"/>
                  </a:lnTo>
                  <a:lnTo>
                    <a:pt x="1759102" y="156756"/>
                  </a:lnTo>
                  <a:lnTo>
                    <a:pt x="1916176" y="156756"/>
                  </a:lnTo>
                  <a:lnTo>
                    <a:pt x="1916176" y="117386"/>
                  </a:lnTo>
                  <a:lnTo>
                    <a:pt x="1759102" y="117386"/>
                  </a:lnTo>
                  <a:lnTo>
                    <a:pt x="1759102" y="38646"/>
                  </a:lnTo>
                  <a:lnTo>
                    <a:pt x="1955431" y="38646"/>
                  </a:lnTo>
                  <a:lnTo>
                    <a:pt x="1955431" y="546"/>
                  </a:lnTo>
                  <a:close/>
                </a:path>
                <a:path w="2291715" h="274955">
                  <a:moveTo>
                    <a:pt x="2291550" y="0"/>
                  </a:moveTo>
                  <a:lnTo>
                    <a:pt x="2055952" y="0"/>
                  </a:lnTo>
                  <a:lnTo>
                    <a:pt x="2055952" y="39268"/>
                  </a:lnTo>
                  <a:lnTo>
                    <a:pt x="2134489" y="39268"/>
                  </a:lnTo>
                  <a:lnTo>
                    <a:pt x="2134489" y="274866"/>
                  </a:lnTo>
                  <a:lnTo>
                    <a:pt x="2213025" y="274866"/>
                  </a:lnTo>
                  <a:lnTo>
                    <a:pt x="2213025" y="39268"/>
                  </a:lnTo>
                  <a:lnTo>
                    <a:pt x="2291550" y="39268"/>
                  </a:lnTo>
                  <a:lnTo>
                    <a:pt x="2291550" y="0"/>
                  </a:lnTo>
                  <a:close/>
                </a:path>
              </a:pathLst>
            </a:custGeom>
            <a:solidFill>
              <a:srgbClr val="001C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18181384" y="10020179"/>
            <a:ext cx="463550" cy="541020"/>
          </a:xfrm>
          <a:custGeom>
            <a:avLst/>
            <a:gdLst/>
            <a:ahLst/>
            <a:cxnLst/>
            <a:rect l="l" t="t" r="r" b="b"/>
            <a:pathLst>
              <a:path w="463550" h="541020">
                <a:moveTo>
                  <a:pt x="308889" y="0"/>
                </a:moveTo>
                <a:lnTo>
                  <a:pt x="154444" y="0"/>
                </a:lnTo>
                <a:lnTo>
                  <a:pt x="154444" y="77470"/>
                </a:lnTo>
                <a:lnTo>
                  <a:pt x="77216" y="77470"/>
                </a:lnTo>
                <a:lnTo>
                  <a:pt x="77216" y="154940"/>
                </a:lnTo>
                <a:lnTo>
                  <a:pt x="154444" y="154940"/>
                </a:lnTo>
                <a:lnTo>
                  <a:pt x="154444" y="463550"/>
                </a:lnTo>
                <a:lnTo>
                  <a:pt x="308889" y="463550"/>
                </a:lnTo>
                <a:lnTo>
                  <a:pt x="308889" y="154940"/>
                </a:lnTo>
                <a:lnTo>
                  <a:pt x="308889" y="77470"/>
                </a:lnTo>
                <a:lnTo>
                  <a:pt x="308889" y="0"/>
                </a:lnTo>
                <a:close/>
              </a:path>
              <a:path w="463550" h="541020">
                <a:moveTo>
                  <a:pt x="463334" y="463804"/>
                </a:moveTo>
                <a:lnTo>
                  <a:pt x="0" y="463804"/>
                </a:lnTo>
                <a:lnTo>
                  <a:pt x="0" y="541020"/>
                </a:lnTo>
                <a:lnTo>
                  <a:pt x="463334" y="541020"/>
                </a:lnTo>
                <a:lnTo>
                  <a:pt x="463334" y="463804"/>
                </a:lnTo>
                <a:close/>
              </a:path>
            </a:pathLst>
          </a:custGeom>
          <a:solidFill>
            <a:srgbClr val="C3C3C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8721934" y="10020179"/>
            <a:ext cx="541020" cy="541020"/>
          </a:xfrm>
          <a:custGeom>
            <a:avLst/>
            <a:gdLst/>
            <a:ahLst/>
            <a:cxnLst/>
            <a:rect l="l" t="t" r="r" b="b"/>
            <a:pathLst>
              <a:path w="541019" h="541020">
                <a:moveTo>
                  <a:pt x="540562" y="232130"/>
                </a:moveTo>
                <a:lnTo>
                  <a:pt x="463334" y="232130"/>
                </a:lnTo>
                <a:lnTo>
                  <a:pt x="463334" y="154940"/>
                </a:lnTo>
                <a:lnTo>
                  <a:pt x="154444" y="154940"/>
                </a:lnTo>
                <a:lnTo>
                  <a:pt x="154444" y="77470"/>
                </a:lnTo>
                <a:lnTo>
                  <a:pt x="463334" y="77470"/>
                </a:lnTo>
                <a:lnTo>
                  <a:pt x="463334" y="0"/>
                </a:lnTo>
                <a:lnTo>
                  <a:pt x="0" y="0"/>
                </a:lnTo>
                <a:lnTo>
                  <a:pt x="0" y="77470"/>
                </a:lnTo>
                <a:lnTo>
                  <a:pt x="0" y="154940"/>
                </a:lnTo>
                <a:lnTo>
                  <a:pt x="0" y="232410"/>
                </a:lnTo>
                <a:lnTo>
                  <a:pt x="386118" y="232410"/>
                </a:lnTo>
                <a:lnTo>
                  <a:pt x="386118" y="463804"/>
                </a:lnTo>
                <a:lnTo>
                  <a:pt x="154444" y="463804"/>
                </a:lnTo>
                <a:lnTo>
                  <a:pt x="154444" y="386575"/>
                </a:lnTo>
                <a:lnTo>
                  <a:pt x="0" y="386575"/>
                </a:lnTo>
                <a:lnTo>
                  <a:pt x="0" y="463804"/>
                </a:lnTo>
                <a:lnTo>
                  <a:pt x="77228" y="463804"/>
                </a:lnTo>
                <a:lnTo>
                  <a:pt x="77228" y="541020"/>
                </a:lnTo>
                <a:lnTo>
                  <a:pt x="463334" y="541020"/>
                </a:lnTo>
                <a:lnTo>
                  <a:pt x="463334" y="463804"/>
                </a:lnTo>
                <a:lnTo>
                  <a:pt x="540562" y="463804"/>
                </a:lnTo>
                <a:lnTo>
                  <a:pt x="540562" y="232130"/>
                </a:lnTo>
                <a:close/>
              </a:path>
            </a:pathLst>
          </a:custGeom>
          <a:solidFill>
            <a:srgbClr val="C3C3C3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" name="object 7"/>
          <p:cNvGrpSpPr/>
          <p:nvPr/>
        </p:nvGrpSpPr>
        <p:grpSpPr>
          <a:xfrm>
            <a:off x="13736426" y="6814555"/>
            <a:ext cx="5388610" cy="2988945"/>
            <a:chOff x="13736426" y="6814555"/>
            <a:chExt cx="5388610" cy="2988945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824061" y="6814555"/>
              <a:ext cx="3300635" cy="298874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736426" y="7150241"/>
              <a:ext cx="2337020" cy="2192776"/>
            </a:xfrm>
            <a:prstGeom prst="rect">
              <a:avLst/>
            </a:prstGeom>
          </p:spPr>
        </p:pic>
      </p:grpSp>
      <p:grpSp>
        <p:nvGrpSpPr>
          <p:cNvPr id="10" name="object 10"/>
          <p:cNvGrpSpPr/>
          <p:nvPr/>
        </p:nvGrpSpPr>
        <p:grpSpPr>
          <a:xfrm>
            <a:off x="13863453" y="2230298"/>
            <a:ext cx="5367655" cy="5173980"/>
            <a:chOff x="13863453" y="2230298"/>
            <a:chExt cx="5367655" cy="5173980"/>
          </a:xfrm>
        </p:grpSpPr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328403" y="2230298"/>
              <a:ext cx="3196198" cy="2742142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063010" y="3175366"/>
              <a:ext cx="2167913" cy="2196376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177579" y="5329680"/>
              <a:ext cx="4805645" cy="1906932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863453" y="5078379"/>
              <a:ext cx="5224481" cy="2325768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14114754" y="5287797"/>
              <a:ext cx="4722495" cy="1823720"/>
            </a:xfrm>
            <a:custGeom>
              <a:avLst/>
              <a:gdLst/>
              <a:ahLst/>
              <a:cxnLst/>
              <a:rect l="l" t="t" r="r" b="b"/>
              <a:pathLst>
                <a:path w="4722494" h="1823720">
                  <a:moveTo>
                    <a:pt x="4690455" y="0"/>
                  </a:moveTo>
                  <a:lnTo>
                    <a:pt x="31412" y="0"/>
                  </a:lnTo>
                  <a:lnTo>
                    <a:pt x="19185" y="2468"/>
                  </a:lnTo>
                  <a:lnTo>
                    <a:pt x="9200" y="9200"/>
                  </a:lnTo>
                  <a:lnTo>
                    <a:pt x="2468" y="19185"/>
                  </a:lnTo>
                  <a:lnTo>
                    <a:pt x="0" y="31412"/>
                  </a:lnTo>
                  <a:lnTo>
                    <a:pt x="0" y="1791753"/>
                  </a:lnTo>
                  <a:lnTo>
                    <a:pt x="2468" y="1803980"/>
                  </a:lnTo>
                  <a:lnTo>
                    <a:pt x="9200" y="1813965"/>
                  </a:lnTo>
                  <a:lnTo>
                    <a:pt x="19185" y="1820697"/>
                  </a:lnTo>
                  <a:lnTo>
                    <a:pt x="31412" y="1823165"/>
                  </a:lnTo>
                  <a:lnTo>
                    <a:pt x="4690455" y="1823165"/>
                  </a:lnTo>
                  <a:lnTo>
                    <a:pt x="4702683" y="1820697"/>
                  </a:lnTo>
                  <a:lnTo>
                    <a:pt x="4712668" y="1813965"/>
                  </a:lnTo>
                  <a:lnTo>
                    <a:pt x="4719400" y="1803980"/>
                  </a:lnTo>
                  <a:lnTo>
                    <a:pt x="4721868" y="1791753"/>
                  </a:lnTo>
                  <a:lnTo>
                    <a:pt x="4721868" y="31412"/>
                  </a:lnTo>
                  <a:lnTo>
                    <a:pt x="4719400" y="19185"/>
                  </a:lnTo>
                  <a:lnTo>
                    <a:pt x="4712668" y="9200"/>
                  </a:lnTo>
                  <a:lnTo>
                    <a:pt x="4702683" y="2468"/>
                  </a:lnTo>
                  <a:lnTo>
                    <a:pt x="4690455" y="0"/>
                  </a:lnTo>
                  <a:close/>
                </a:path>
              </a:pathLst>
            </a:custGeom>
            <a:solidFill>
              <a:srgbClr val="C9C9C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4872641" y="5644330"/>
              <a:ext cx="3137535" cy="1000760"/>
            </a:xfrm>
            <a:custGeom>
              <a:avLst/>
              <a:gdLst/>
              <a:ahLst/>
              <a:cxnLst/>
              <a:rect l="l" t="t" r="r" b="b"/>
              <a:pathLst>
                <a:path w="3137534" h="1000759">
                  <a:moveTo>
                    <a:pt x="467258" y="733755"/>
                  </a:moveTo>
                  <a:lnTo>
                    <a:pt x="400507" y="733755"/>
                  </a:lnTo>
                  <a:lnTo>
                    <a:pt x="400507" y="667004"/>
                  </a:lnTo>
                  <a:lnTo>
                    <a:pt x="333756" y="667004"/>
                  </a:lnTo>
                  <a:lnTo>
                    <a:pt x="333756" y="733755"/>
                  </a:lnTo>
                  <a:lnTo>
                    <a:pt x="333756" y="934008"/>
                  </a:lnTo>
                  <a:lnTo>
                    <a:pt x="133502" y="934008"/>
                  </a:lnTo>
                  <a:lnTo>
                    <a:pt x="133502" y="733755"/>
                  </a:lnTo>
                  <a:lnTo>
                    <a:pt x="333756" y="733755"/>
                  </a:lnTo>
                  <a:lnTo>
                    <a:pt x="333756" y="667004"/>
                  </a:lnTo>
                  <a:lnTo>
                    <a:pt x="66751" y="667004"/>
                  </a:lnTo>
                  <a:lnTo>
                    <a:pt x="66751" y="733755"/>
                  </a:lnTo>
                  <a:lnTo>
                    <a:pt x="0" y="733755"/>
                  </a:lnTo>
                  <a:lnTo>
                    <a:pt x="0" y="934008"/>
                  </a:lnTo>
                  <a:lnTo>
                    <a:pt x="66751" y="934008"/>
                  </a:lnTo>
                  <a:lnTo>
                    <a:pt x="66751" y="1000760"/>
                  </a:lnTo>
                  <a:lnTo>
                    <a:pt x="400507" y="1000760"/>
                  </a:lnTo>
                  <a:lnTo>
                    <a:pt x="400507" y="934008"/>
                  </a:lnTo>
                  <a:lnTo>
                    <a:pt x="467258" y="934008"/>
                  </a:lnTo>
                  <a:lnTo>
                    <a:pt x="467258" y="733755"/>
                  </a:lnTo>
                  <a:close/>
                </a:path>
                <a:path w="3137534" h="1000759">
                  <a:moveTo>
                    <a:pt x="734275" y="66230"/>
                  </a:moveTo>
                  <a:lnTo>
                    <a:pt x="600760" y="66230"/>
                  </a:lnTo>
                  <a:lnTo>
                    <a:pt x="600760" y="466750"/>
                  </a:lnTo>
                  <a:lnTo>
                    <a:pt x="734275" y="466750"/>
                  </a:lnTo>
                  <a:lnTo>
                    <a:pt x="734275" y="66230"/>
                  </a:lnTo>
                  <a:close/>
                </a:path>
                <a:path w="3137534" h="1000759">
                  <a:moveTo>
                    <a:pt x="734275" y="0"/>
                  </a:moveTo>
                  <a:lnTo>
                    <a:pt x="267004" y="0"/>
                  </a:lnTo>
                  <a:lnTo>
                    <a:pt x="267004" y="66040"/>
                  </a:lnTo>
                  <a:lnTo>
                    <a:pt x="267004" y="467360"/>
                  </a:lnTo>
                  <a:lnTo>
                    <a:pt x="400507" y="467360"/>
                  </a:lnTo>
                  <a:lnTo>
                    <a:pt x="400507" y="66040"/>
                  </a:lnTo>
                  <a:lnTo>
                    <a:pt x="734275" y="66040"/>
                  </a:lnTo>
                  <a:lnTo>
                    <a:pt x="734275" y="0"/>
                  </a:lnTo>
                  <a:close/>
                </a:path>
                <a:path w="3137534" h="1000759">
                  <a:moveTo>
                    <a:pt x="1001280" y="667004"/>
                  </a:moveTo>
                  <a:lnTo>
                    <a:pt x="867778" y="667004"/>
                  </a:lnTo>
                  <a:lnTo>
                    <a:pt x="867778" y="933450"/>
                  </a:lnTo>
                  <a:lnTo>
                    <a:pt x="801027" y="933450"/>
                  </a:lnTo>
                  <a:lnTo>
                    <a:pt x="801027" y="667004"/>
                  </a:lnTo>
                  <a:lnTo>
                    <a:pt x="734275" y="667004"/>
                  </a:lnTo>
                  <a:lnTo>
                    <a:pt x="734275" y="933450"/>
                  </a:lnTo>
                  <a:lnTo>
                    <a:pt x="667512" y="933450"/>
                  </a:lnTo>
                  <a:lnTo>
                    <a:pt x="667512" y="666750"/>
                  </a:lnTo>
                  <a:lnTo>
                    <a:pt x="534009" y="666750"/>
                  </a:lnTo>
                  <a:lnTo>
                    <a:pt x="534009" y="933450"/>
                  </a:lnTo>
                  <a:lnTo>
                    <a:pt x="534009" y="1000760"/>
                  </a:lnTo>
                  <a:lnTo>
                    <a:pt x="1001280" y="1000760"/>
                  </a:lnTo>
                  <a:lnTo>
                    <a:pt x="1001280" y="934008"/>
                  </a:lnTo>
                  <a:lnTo>
                    <a:pt x="1001280" y="933450"/>
                  </a:lnTo>
                  <a:lnTo>
                    <a:pt x="1001280" y="667004"/>
                  </a:lnTo>
                  <a:close/>
                </a:path>
                <a:path w="3137534" h="1000759">
                  <a:moveTo>
                    <a:pt x="1268285" y="867410"/>
                  </a:moveTo>
                  <a:lnTo>
                    <a:pt x="1201534" y="867410"/>
                  </a:lnTo>
                  <a:lnTo>
                    <a:pt x="1201534" y="666750"/>
                  </a:lnTo>
                  <a:lnTo>
                    <a:pt x="1068031" y="666750"/>
                  </a:lnTo>
                  <a:lnTo>
                    <a:pt x="1068031" y="867410"/>
                  </a:lnTo>
                  <a:lnTo>
                    <a:pt x="1068031" y="933450"/>
                  </a:lnTo>
                  <a:lnTo>
                    <a:pt x="1068031" y="1000760"/>
                  </a:lnTo>
                  <a:lnTo>
                    <a:pt x="1201534" y="1000760"/>
                  </a:lnTo>
                  <a:lnTo>
                    <a:pt x="1201534" y="933450"/>
                  </a:lnTo>
                  <a:lnTo>
                    <a:pt x="1268285" y="933450"/>
                  </a:lnTo>
                  <a:lnTo>
                    <a:pt x="1268285" y="867410"/>
                  </a:lnTo>
                  <a:close/>
                </a:path>
                <a:path w="3137534" h="1000759">
                  <a:moveTo>
                    <a:pt x="1268285" y="199732"/>
                  </a:moveTo>
                  <a:lnTo>
                    <a:pt x="1201534" y="199732"/>
                  </a:lnTo>
                  <a:lnTo>
                    <a:pt x="1201534" y="132981"/>
                  </a:lnTo>
                  <a:lnTo>
                    <a:pt x="1134783" y="132981"/>
                  </a:lnTo>
                  <a:lnTo>
                    <a:pt x="1134783" y="199732"/>
                  </a:lnTo>
                  <a:lnTo>
                    <a:pt x="1134783" y="399999"/>
                  </a:lnTo>
                  <a:lnTo>
                    <a:pt x="934529" y="399999"/>
                  </a:lnTo>
                  <a:lnTo>
                    <a:pt x="934529" y="199732"/>
                  </a:lnTo>
                  <a:lnTo>
                    <a:pt x="1134783" y="199732"/>
                  </a:lnTo>
                  <a:lnTo>
                    <a:pt x="1134783" y="132981"/>
                  </a:lnTo>
                  <a:lnTo>
                    <a:pt x="867778" y="132981"/>
                  </a:lnTo>
                  <a:lnTo>
                    <a:pt x="867778" y="199732"/>
                  </a:lnTo>
                  <a:lnTo>
                    <a:pt x="801027" y="199732"/>
                  </a:lnTo>
                  <a:lnTo>
                    <a:pt x="801027" y="399999"/>
                  </a:lnTo>
                  <a:lnTo>
                    <a:pt x="867778" y="399999"/>
                  </a:lnTo>
                  <a:lnTo>
                    <a:pt x="867778" y="466750"/>
                  </a:lnTo>
                  <a:lnTo>
                    <a:pt x="1201534" y="466750"/>
                  </a:lnTo>
                  <a:lnTo>
                    <a:pt x="1201534" y="399999"/>
                  </a:lnTo>
                  <a:lnTo>
                    <a:pt x="1268285" y="399999"/>
                  </a:lnTo>
                  <a:lnTo>
                    <a:pt x="1268285" y="199732"/>
                  </a:lnTo>
                  <a:close/>
                </a:path>
                <a:path w="3137534" h="1000759">
                  <a:moveTo>
                    <a:pt x="1335036" y="800506"/>
                  </a:moveTo>
                  <a:lnTo>
                    <a:pt x="1268285" y="800506"/>
                  </a:lnTo>
                  <a:lnTo>
                    <a:pt x="1268285" y="867257"/>
                  </a:lnTo>
                  <a:lnTo>
                    <a:pt x="1335036" y="867257"/>
                  </a:lnTo>
                  <a:lnTo>
                    <a:pt x="1335036" y="800506"/>
                  </a:lnTo>
                  <a:close/>
                </a:path>
                <a:path w="3137534" h="1000759">
                  <a:moveTo>
                    <a:pt x="1535290" y="666750"/>
                  </a:moveTo>
                  <a:lnTo>
                    <a:pt x="1401787" y="666750"/>
                  </a:lnTo>
                  <a:lnTo>
                    <a:pt x="1401787" y="734060"/>
                  </a:lnTo>
                  <a:lnTo>
                    <a:pt x="1335036" y="734060"/>
                  </a:lnTo>
                  <a:lnTo>
                    <a:pt x="1335036" y="800100"/>
                  </a:lnTo>
                  <a:lnTo>
                    <a:pt x="1401787" y="800100"/>
                  </a:lnTo>
                  <a:lnTo>
                    <a:pt x="1401787" y="1000760"/>
                  </a:lnTo>
                  <a:lnTo>
                    <a:pt x="1535290" y="1000760"/>
                  </a:lnTo>
                  <a:lnTo>
                    <a:pt x="1535290" y="800100"/>
                  </a:lnTo>
                  <a:lnTo>
                    <a:pt x="1535290" y="734060"/>
                  </a:lnTo>
                  <a:lnTo>
                    <a:pt x="1535290" y="666750"/>
                  </a:lnTo>
                  <a:close/>
                </a:path>
                <a:path w="3137534" h="1000759">
                  <a:moveTo>
                    <a:pt x="1802295" y="734060"/>
                  </a:moveTo>
                  <a:lnTo>
                    <a:pt x="1735543" y="734060"/>
                  </a:lnTo>
                  <a:lnTo>
                    <a:pt x="1735543" y="600710"/>
                  </a:lnTo>
                  <a:lnTo>
                    <a:pt x="1602041" y="600710"/>
                  </a:lnTo>
                  <a:lnTo>
                    <a:pt x="1602041" y="734060"/>
                  </a:lnTo>
                  <a:lnTo>
                    <a:pt x="1602041" y="800100"/>
                  </a:lnTo>
                  <a:lnTo>
                    <a:pt x="1602041" y="933450"/>
                  </a:lnTo>
                  <a:lnTo>
                    <a:pt x="1735543" y="933450"/>
                  </a:lnTo>
                  <a:lnTo>
                    <a:pt x="1735543" y="800100"/>
                  </a:lnTo>
                  <a:lnTo>
                    <a:pt x="1802295" y="800100"/>
                  </a:lnTo>
                  <a:lnTo>
                    <a:pt x="1802295" y="734060"/>
                  </a:lnTo>
                  <a:close/>
                </a:path>
                <a:path w="3137534" h="1000759">
                  <a:moveTo>
                    <a:pt x="1802295" y="133350"/>
                  </a:moveTo>
                  <a:lnTo>
                    <a:pt x="1668792" y="133350"/>
                  </a:lnTo>
                  <a:lnTo>
                    <a:pt x="1668792" y="199390"/>
                  </a:lnTo>
                  <a:lnTo>
                    <a:pt x="1602041" y="199390"/>
                  </a:lnTo>
                  <a:lnTo>
                    <a:pt x="1602041" y="266484"/>
                  </a:lnTo>
                  <a:lnTo>
                    <a:pt x="1535290" y="266484"/>
                  </a:lnTo>
                  <a:lnTo>
                    <a:pt x="1535290" y="332740"/>
                  </a:lnTo>
                  <a:lnTo>
                    <a:pt x="1468539" y="332740"/>
                  </a:lnTo>
                  <a:lnTo>
                    <a:pt x="1468539" y="133350"/>
                  </a:lnTo>
                  <a:lnTo>
                    <a:pt x="1335036" y="133350"/>
                  </a:lnTo>
                  <a:lnTo>
                    <a:pt x="1335036" y="332740"/>
                  </a:lnTo>
                  <a:lnTo>
                    <a:pt x="1335036" y="400050"/>
                  </a:lnTo>
                  <a:lnTo>
                    <a:pt x="1335036" y="467360"/>
                  </a:lnTo>
                  <a:lnTo>
                    <a:pt x="1468539" y="467360"/>
                  </a:lnTo>
                  <a:lnTo>
                    <a:pt x="1468539" y="400050"/>
                  </a:lnTo>
                  <a:lnTo>
                    <a:pt x="1535290" y="400050"/>
                  </a:lnTo>
                  <a:lnTo>
                    <a:pt x="1535290" y="333248"/>
                  </a:lnTo>
                  <a:lnTo>
                    <a:pt x="1602041" y="333248"/>
                  </a:lnTo>
                  <a:lnTo>
                    <a:pt x="1602041" y="266700"/>
                  </a:lnTo>
                  <a:lnTo>
                    <a:pt x="1668792" y="266700"/>
                  </a:lnTo>
                  <a:lnTo>
                    <a:pt x="1668792" y="467360"/>
                  </a:lnTo>
                  <a:lnTo>
                    <a:pt x="1802295" y="467360"/>
                  </a:lnTo>
                  <a:lnTo>
                    <a:pt x="1802295" y="266700"/>
                  </a:lnTo>
                  <a:lnTo>
                    <a:pt x="1802295" y="199390"/>
                  </a:lnTo>
                  <a:lnTo>
                    <a:pt x="1802295" y="133350"/>
                  </a:lnTo>
                  <a:close/>
                </a:path>
                <a:path w="3137534" h="1000759">
                  <a:moveTo>
                    <a:pt x="2069312" y="733755"/>
                  </a:moveTo>
                  <a:lnTo>
                    <a:pt x="2002561" y="733755"/>
                  </a:lnTo>
                  <a:lnTo>
                    <a:pt x="2002561" y="667004"/>
                  </a:lnTo>
                  <a:lnTo>
                    <a:pt x="1802295" y="667004"/>
                  </a:lnTo>
                  <a:lnTo>
                    <a:pt x="1802295" y="733755"/>
                  </a:lnTo>
                  <a:lnTo>
                    <a:pt x="1935810" y="733755"/>
                  </a:lnTo>
                  <a:lnTo>
                    <a:pt x="1935810" y="934008"/>
                  </a:lnTo>
                  <a:lnTo>
                    <a:pt x="1668792" y="934008"/>
                  </a:lnTo>
                  <a:lnTo>
                    <a:pt x="1668792" y="1000760"/>
                  </a:lnTo>
                  <a:lnTo>
                    <a:pt x="2002561" y="1000760"/>
                  </a:lnTo>
                  <a:lnTo>
                    <a:pt x="2002561" y="934008"/>
                  </a:lnTo>
                  <a:lnTo>
                    <a:pt x="2069312" y="934008"/>
                  </a:lnTo>
                  <a:lnTo>
                    <a:pt x="2069312" y="733755"/>
                  </a:lnTo>
                  <a:close/>
                </a:path>
                <a:path w="3137534" h="1000759">
                  <a:moveTo>
                    <a:pt x="2069312" y="533501"/>
                  </a:moveTo>
                  <a:lnTo>
                    <a:pt x="1668792" y="533501"/>
                  </a:lnTo>
                  <a:lnTo>
                    <a:pt x="1668792" y="600252"/>
                  </a:lnTo>
                  <a:lnTo>
                    <a:pt x="2069312" y="600252"/>
                  </a:lnTo>
                  <a:lnTo>
                    <a:pt x="2069312" y="533501"/>
                  </a:lnTo>
                  <a:close/>
                </a:path>
                <a:path w="3137534" h="1000759">
                  <a:moveTo>
                    <a:pt x="2336317" y="199732"/>
                  </a:moveTo>
                  <a:lnTo>
                    <a:pt x="2269566" y="199732"/>
                  </a:lnTo>
                  <a:lnTo>
                    <a:pt x="2269566" y="132981"/>
                  </a:lnTo>
                  <a:lnTo>
                    <a:pt x="1935810" y="132981"/>
                  </a:lnTo>
                  <a:lnTo>
                    <a:pt x="1935810" y="199732"/>
                  </a:lnTo>
                  <a:lnTo>
                    <a:pt x="1869046" y="199732"/>
                  </a:lnTo>
                  <a:lnTo>
                    <a:pt x="1869046" y="399999"/>
                  </a:lnTo>
                  <a:lnTo>
                    <a:pt x="1935810" y="399999"/>
                  </a:lnTo>
                  <a:lnTo>
                    <a:pt x="1935810" y="466750"/>
                  </a:lnTo>
                  <a:lnTo>
                    <a:pt x="2269566" y="466750"/>
                  </a:lnTo>
                  <a:lnTo>
                    <a:pt x="2269566" y="399999"/>
                  </a:lnTo>
                  <a:lnTo>
                    <a:pt x="2336317" y="399999"/>
                  </a:lnTo>
                  <a:lnTo>
                    <a:pt x="2336317" y="333248"/>
                  </a:lnTo>
                  <a:lnTo>
                    <a:pt x="2202815" y="333248"/>
                  </a:lnTo>
                  <a:lnTo>
                    <a:pt x="2202815" y="399999"/>
                  </a:lnTo>
                  <a:lnTo>
                    <a:pt x="2002561" y="399999"/>
                  </a:lnTo>
                  <a:lnTo>
                    <a:pt x="2002561" y="199732"/>
                  </a:lnTo>
                  <a:lnTo>
                    <a:pt x="2202815" y="199732"/>
                  </a:lnTo>
                  <a:lnTo>
                    <a:pt x="2202815" y="266484"/>
                  </a:lnTo>
                  <a:lnTo>
                    <a:pt x="2336317" y="266484"/>
                  </a:lnTo>
                  <a:lnTo>
                    <a:pt x="2336317" y="199732"/>
                  </a:lnTo>
                  <a:close/>
                </a:path>
                <a:path w="3137534" h="1000759">
                  <a:moveTo>
                    <a:pt x="2603322" y="733755"/>
                  </a:moveTo>
                  <a:lnTo>
                    <a:pt x="2536571" y="733755"/>
                  </a:lnTo>
                  <a:lnTo>
                    <a:pt x="2536571" y="667004"/>
                  </a:lnTo>
                  <a:lnTo>
                    <a:pt x="2469819" y="667004"/>
                  </a:lnTo>
                  <a:lnTo>
                    <a:pt x="2469819" y="733755"/>
                  </a:lnTo>
                  <a:lnTo>
                    <a:pt x="2469819" y="934008"/>
                  </a:lnTo>
                  <a:lnTo>
                    <a:pt x="2269566" y="934008"/>
                  </a:lnTo>
                  <a:lnTo>
                    <a:pt x="2269566" y="733755"/>
                  </a:lnTo>
                  <a:lnTo>
                    <a:pt x="2469819" y="733755"/>
                  </a:lnTo>
                  <a:lnTo>
                    <a:pt x="2469819" y="667004"/>
                  </a:lnTo>
                  <a:lnTo>
                    <a:pt x="2202815" y="667004"/>
                  </a:lnTo>
                  <a:lnTo>
                    <a:pt x="2202815" y="733755"/>
                  </a:lnTo>
                  <a:lnTo>
                    <a:pt x="2136063" y="733755"/>
                  </a:lnTo>
                  <a:lnTo>
                    <a:pt x="2136063" y="934008"/>
                  </a:lnTo>
                  <a:lnTo>
                    <a:pt x="2202815" y="934008"/>
                  </a:lnTo>
                  <a:lnTo>
                    <a:pt x="2202815" y="1000760"/>
                  </a:lnTo>
                  <a:lnTo>
                    <a:pt x="2536571" y="1000760"/>
                  </a:lnTo>
                  <a:lnTo>
                    <a:pt x="2536571" y="934008"/>
                  </a:lnTo>
                  <a:lnTo>
                    <a:pt x="2603322" y="934008"/>
                  </a:lnTo>
                  <a:lnTo>
                    <a:pt x="2603322" y="733755"/>
                  </a:lnTo>
                  <a:close/>
                </a:path>
                <a:path w="3137534" h="1000759">
                  <a:moveTo>
                    <a:pt x="2736824" y="199732"/>
                  </a:moveTo>
                  <a:lnTo>
                    <a:pt x="2670073" y="199732"/>
                  </a:lnTo>
                  <a:lnTo>
                    <a:pt x="2670073" y="266484"/>
                  </a:lnTo>
                  <a:lnTo>
                    <a:pt x="2736824" y="266484"/>
                  </a:lnTo>
                  <a:lnTo>
                    <a:pt x="2736824" y="199732"/>
                  </a:lnTo>
                  <a:close/>
                </a:path>
                <a:path w="3137534" h="1000759">
                  <a:moveTo>
                    <a:pt x="2803575" y="266700"/>
                  </a:moveTo>
                  <a:lnTo>
                    <a:pt x="2536571" y="266700"/>
                  </a:lnTo>
                  <a:lnTo>
                    <a:pt x="2536571" y="133350"/>
                  </a:lnTo>
                  <a:lnTo>
                    <a:pt x="2403068" y="133350"/>
                  </a:lnTo>
                  <a:lnTo>
                    <a:pt x="2403068" y="266700"/>
                  </a:lnTo>
                  <a:lnTo>
                    <a:pt x="2403068" y="332740"/>
                  </a:lnTo>
                  <a:lnTo>
                    <a:pt x="2403068" y="467360"/>
                  </a:lnTo>
                  <a:lnTo>
                    <a:pt x="2536571" y="467360"/>
                  </a:lnTo>
                  <a:lnTo>
                    <a:pt x="2536571" y="332740"/>
                  </a:lnTo>
                  <a:lnTo>
                    <a:pt x="2803575" y="332740"/>
                  </a:lnTo>
                  <a:lnTo>
                    <a:pt x="2803575" y="266700"/>
                  </a:lnTo>
                  <a:close/>
                </a:path>
                <a:path w="3137534" h="1000759">
                  <a:moveTo>
                    <a:pt x="2870327" y="333248"/>
                  </a:moveTo>
                  <a:lnTo>
                    <a:pt x="2736824" y="333248"/>
                  </a:lnTo>
                  <a:lnTo>
                    <a:pt x="2736824" y="466750"/>
                  </a:lnTo>
                  <a:lnTo>
                    <a:pt x="2870327" y="466750"/>
                  </a:lnTo>
                  <a:lnTo>
                    <a:pt x="2870327" y="333248"/>
                  </a:lnTo>
                  <a:close/>
                </a:path>
                <a:path w="3137534" h="1000759">
                  <a:moveTo>
                    <a:pt x="2870327" y="132981"/>
                  </a:moveTo>
                  <a:lnTo>
                    <a:pt x="2736824" y="132981"/>
                  </a:lnTo>
                  <a:lnTo>
                    <a:pt x="2736824" y="199732"/>
                  </a:lnTo>
                  <a:lnTo>
                    <a:pt x="2870327" y="199732"/>
                  </a:lnTo>
                  <a:lnTo>
                    <a:pt x="2870327" y="132981"/>
                  </a:lnTo>
                  <a:close/>
                </a:path>
                <a:path w="3137534" h="1000759">
                  <a:moveTo>
                    <a:pt x="3137344" y="867257"/>
                  </a:moveTo>
                  <a:lnTo>
                    <a:pt x="3070580" y="867257"/>
                  </a:lnTo>
                  <a:lnTo>
                    <a:pt x="3070580" y="800100"/>
                  </a:lnTo>
                  <a:lnTo>
                    <a:pt x="3003829" y="800100"/>
                  </a:lnTo>
                  <a:lnTo>
                    <a:pt x="3003829" y="733755"/>
                  </a:lnTo>
                  <a:lnTo>
                    <a:pt x="2937078" y="733755"/>
                  </a:lnTo>
                  <a:lnTo>
                    <a:pt x="2937078" y="800100"/>
                  </a:lnTo>
                  <a:lnTo>
                    <a:pt x="2803575" y="800100"/>
                  </a:lnTo>
                  <a:lnTo>
                    <a:pt x="2803575" y="666750"/>
                  </a:lnTo>
                  <a:lnTo>
                    <a:pt x="2670073" y="666750"/>
                  </a:lnTo>
                  <a:lnTo>
                    <a:pt x="2670073" y="800100"/>
                  </a:lnTo>
                  <a:lnTo>
                    <a:pt x="2670073" y="867410"/>
                  </a:lnTo>
                  <a:lnTo>
                    <a:pt x="2670073" y="1000760"/>
                  </a:lnTo>
                  <a:lnTo>
                    <a:pt x="2803575" y="1000760"/>
                  </a:lnTo>
                  <a:lnTo>
                    <a:pt x="2803575" y="867410"/>
                  </a:lnTo>
                  <a:lnTo>
                    <a:pt x="3003829" y="867410"/>
                  </a:lnTo>
                  <a:lnTo>
                    <a:pt x="3003829" y="1000760"/>
                  </a:lnTo>
                  <a:lnTo>
                    <a:pt x="3137344" y="1000760"/>
                  </a:lnTo>
                  <a:lnTo>
                    <a:pt x="3137344" y="867257"/>
                  </a:lnTo>
                  <a:close/>
                </a:path>
                <a:path w="3137534" h="1000759">
                  <a:moveTo>
                    <a:pt x="3137344" y="667004"/>
                  </a:moveTo>
                  <a:lnTo>
                    <a:pt x="3003829" y="667004"/>
                  </a:lnTo>
                  <a:lnTo>
                    <a:pt x="3003829" y="733755"/>
                  </a:lnTo>
                  <a:lnTo>
                    <a:pt x="3137344" y="733755"/>
                  </a:lnTo>
                  <a:lnTo>
                    <a:pt x="3137344" y="667004"/>
                  </a:lnTo>
                  <a:close/>
                </a:path>
              </a:pathLst>
            </a:custGeom>
            <a:solidFill>
              <a:srgbClr val="004B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7" name="object 17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4146470" y="7109731"/>
            <a:ext cx="8669893" cy="2513012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078501" y="2157002"/>
            <a:ext cx="12303290" cy="4230237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2205606" y="7017428"/>
            <a:ext cx="1045098" cy="1045098"/>
          </a:xfrm>
          <a:prstGeom prst="rect">
            <a:avLst/>
          </a:prstGeom>
        </p:spPr>
      </p:pic>
      <p:grpSp>
        <p:nvGrpSpPr>
          <p:cNvPr id="20" name="object 20"/>
          <p:cNvGrpSpPr/>
          <p:nvPr/>
        </p:nvGrpSpPr>
        <p:grpSpPr>
          <a:xfrm>
            <a:off x="975727" y="7017428"/>
            <a:ext cx="2279015" cy="2580640"/>
            <a:chOff x="975727" y="7017428"/>
            <a:chExt cx="2279015" cy="2580640"/>
          </a:xfrm>
        </p:grpSpPr>
        <p:pic>
          <p:nvPicPr>
            <p:cNvPr id="21" name="object 2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50741" y="7017428"/>
              <a:ext cx="1045098" cy="1045098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569818" y="7811141"/>
              <a:ext cx="1045098" cy="1045098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75727" y="8552811"/>
              <a:ext cx="1045098" cy="1045098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209410" y="8551197"/>
              <a:ext cx="1045098" cy="104509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60718" y="565427"/>
            <a:ext cx="19172555" cy="628650"/>
            <a:chOff x="460718" y="565427"/>
            <a:chExt cx="19172555" cy="62865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0718" y="565427"/>
              <a:ext cx="19172191" cy="628253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7101045" y="722496"/>
              <a:ext cx="2291715" cy="274955"/>
            </a:xfrm>
            <a:custGeom>
              <a:avLst/>
              <a:gdLst/>
              <a:ahLst/>
              <a:cxnLst/>
              <a:rect l="l" t="t" r="r" b="b"/>
              <a:pathLst>
                <a:path w="2291715" h="274955">
                  <a:moveTo>
                    <a:pt x="274853" y="39268"/>
                  </a:moveTo>
                  <a:lnTo>
                    <a:pt x="196329" y="39268"/>
                  </a:lnTo>
                  <a:lnTo>
                    <a:pt x="196329" y="117386"/>
                  </a:lnTo>
                  <a:lnTo>
                    <a:pt x="78524" y="117386"/>
                  </a:lnTo>
                  <a:lnTo>
                    <a:pt x="78524" y="38646"/>
                  </a:lnTo>
                  <a:lnTo>
                    <a:pt x="235597" y="38646"/>
                  </a:lnTo>
                  <a:lnTo>
                    <a:pt x="235597" y="546"/>
                  </a:lnTo>
                  <a:lnTo>
                    <a:pt x="0" y="546"/>
                  </a:lnTo>
                  <a:lnTo>
                    <a:pt x="0" y="38646"/>
                  </a:lnTo>
                  <a:lnTo>
                    <a:pt x="0" y="117386"/>
                  </a:lnTo>
                  <a:lnTo>
                    <a:pt x="0" y="156756"/>
                  </a:lnTo>
                  <a:lnTo>
                    <a:pt x="0" y="235496"/>
                  </a:lnTo>
                  <a:lnTo>
                    <a:pt x="0" y="274866"/>
                  </a:lnTo>
                  <a:lnTo>
                    <a:pt x="235597" y="274866"/>
                  </a:lnTo>
                  <a:lnTo>
                    <a:pt x="235597" y="235597"/>
                  </a:lnTo>
                  <a:lnTo>
                    <a:pt x="274853" y="235597"/>
                  </a:lnTo>
                  <a:lnTo>
                    <a:pt x="274853" y="157060"/>
                  </a:lnTo>
                  <a:lnTo>
                    <a:pt x="196329" y="157060"/>
                  </a:lnTo>
                  <a:lnTo>
                    <a:pt x="196329" y="235496"/>
                  </a:lnTo>
                  <a:lnTo>
                    <a:pt x="78524" y="235496"/>
                  </a:lnTo>
                  <a:lnTo>
                    <a:pt x="78524" y="156756"/>
                  </a:lnTo>
                  <a:lnTo>
                    <a:pt x="235597" y="156756"/>
                  </a:lnTo>
                  <a:lnTo>
                    <a:pt x="235597" y="117792"/>
                  </a:lnTo>
                  <a:lnTo>
                    <a:pt x="274853" y="117792"/>
                  </a:lnTo>
                  <a:lnTo>
                    <a:pt x="274853" y="39268"/>
                  </a:lnTo>
                  <a:close/>
                </a:path>
                <a:path w="2291715" h="274955">
                  <a:moveTo>
                    <a:pt x="610971" y="39268"/>
                  </a:moveTo>
                  <a:lnTo>
                    <a:pt x="571703" y="39268"/>
                  </a:lnTo>
                  <a:lnTo>
                    <a:pt x="571703" y="0"/>
                  </a:lnTo>
                  <a:lnTo>
                    <a:pt x="532447" y="0"/>
                  </a:lnTo>
                  <a:lnTo>
                    <a:pt x="532447" y="39268"/>
                  </a:lnTo>
                  <a:lnTo>
                    <a:pt x="532447" y="235597"/>
                  </a:lnTo>
                  <a:lnTo>
                    <a:pt x="414642" y="235597"/>
                  </a:lnTo>
                  <a:lnTo>
                    <a:pt x="414642" y="39268"/>
                  </a:lnTo>
                  <a:lnTo>
                    <a:pt x="532447" y="39268"/>
                  </a:lnTo>
                  <a:lnTo>
                    <a:pt x="532447" y="0"/>
                  </a:lnTo>
                  <a:lnTo>
                    <a:pt x="375373" y="0"/>
                  </a:lnTo>
                  <a:lnTo>
                    <a:pt x="375373" y="39268"/>
                  </a:lnTo>
                  <a:lnTo>
                    <a:pt x="336118" y="39268"/>
                  </a:lnTo>
                  <a:lnTo>
                    <a:pt x="336118" y="235597"/>
                  </a:lnTo>
                  <a:lnTo>
                    <a:pt x="375373" y="235597"/>
                  </a:lnTo>
                  <a:lnTo>
                    <a:pt x="375373" y="274866"/>
                  </a:lnTo>
                  <a:lnTo>
                    <a:pt x="571703" y="274866"/>
                  </a:lnTo>
                  <a:lnTo>
                    <a:pt x="571703" y="235597"/>
                  </a:lnTo>
                  <a:lnTo>
                    <a:pt x="610971" y="235597"/>
                  </a:lnTo>
                  <a:lnTo>
                    <a:pt x="610971" y="39268"/>
                  </a:lnTo>
                  <a:close/>
                </a:path>
                <a:path w="2291715" h="274955">
                  <a:moveTo>
                    <a:pt x="947089" y="39268"/>
                  </a:moveTo>
                  <a:lnTo>
                    <a:pt x="907821" y="39268"/>
                  </a:lnTo>
                  <a:lnTo>
                    <a:pt x="907821" y="0"/>
                  </a:lnTo>
                  <a:lnTo>
                    <a:pt x="868553" y="0"/>
                  </a:lnTo>
                  <a:lnTo>
                    <a:pt x="868553" y="39268"/>
                  </a:lnTo>
                  <a:lnTo>
                    <a:pt x="868553" y="235597"/>
                  </a:lnTo>
                  <a:lnTo>
                    <a:pt x="750760" y="235597"/>
                  </a:lnTo>
                  <a:lnTo>
                    <a:pt x="750760" y="39268"/>
                  </a:lnTo>
                  <a:lnTo>
                    <a:pt x="868553" y="39268"/>
                  </a:lnTo>
                  <a:lnTo>
                    <a:pt x="868553" y="0"/>
                  </a:lnTo>
                  <a:lnTo>
                    <a:pt x="711492" y="0"/>
                  </a:lnTo>
                  <a:lnTo>
                    <a:pt x="711492" y="39268"/>
                  </a:lnTo>
                  <a:lnTo>
                    <a:pt x="672223" y="39268"/>
                  </a:lnTo>
                  <a:lnTo>
                    <a:pt x="672223" y="235597"/>
                  </a:lnTo>
                  <a:lnTo>
                    <a:pt x="711492" y="235597"/>
                  </a:lnTo>
                  <a:lnTo>
                    <a:pt x="711492" y="274866"/>
                  </a:lnTo>
                  <a:lnTo>
                    <a:pt x="907821" y="274866"/>
                  </a:lnTo>
                  <a:lnTo>
                    <a:pt x="907821" y="235597"/>
                  </a:lnTo>
                  <a:lnTo>
                    <a:pt x="947089" y="235597"/>
                  </a:lnTo>
                  <a:lnTo>
                    <a:pt x="947089" y="39268"/>
                  </a:lnTo>
                  <a:close/>
                </a:path>
                <a:path w="2291715" h="274955">
                  <a:moveTo>
                    <a:pt x="1283208" y="235597"/>
                  </a:moveTo>
                  <a:lnTo>
                    <a:pt x="1243939" y="235597"/>
                  </a:lnTo>
                  <a:lnTo>
                    <a:pt x="1243939" y="196329"/>
                  </a:lnTo>
                  <a:lnTo>
                    <a:pt x="1126147" y="196329"/>
                  </a:lnTo>
                  <a:lnTo>
                    <a:pt x="1126147" y="235597"/>
                  </a:lnTo>
                  <a:lnTo>
                    <a:pt x="1165402" y="235597"/>
                  </a:lnTo>
                  <a:lnTo>
                    <a:pt x="1165402" y="274866"/>
                  </a:lnTo>
                  <a:lnTo>
                    <a:pt x="1283208" y="274866"/>
                  </a:lnTo>
                  <a:lnTo>
                    <a:pt x="1283208" y="235597"/>
                  </a:lnTo>
                  <a:close/>
                </a:path>
                <a:path w="2291715" h="274955">
                  <a:moveTo>
                    <a:pt x="1283208" y="0"/>
                  </a:moveTo>
                  <a:lnTo>
                    <a:pt x="1204671" y="0"/>
                  </a:lnTo>
                  <a:lnTo>
                    <a:pt x="1204671" y="39268"/>
                  </a:lnTo>
                  <a:lnTo>
                    <a:pt x="1165402" y="39268"/>
                  </a:lnTo>
                  <a:lnTo>
                    <a:pt x="1165402" y="78536"/>
                  </a:lnTo>
                  <a:lnTo>
                    <a:pt x="1126147" y="78536"/>
                  </a:lnTo>
                  <a:lnTo>
                    <a:pt x="1126147" y="117386"/>
                  </a:lnTo>
                  <a:lnTo>
                    <a:pt x="1086878" y="117386"/>
                  </a:lnTo>
                  <a:lnTo>
                    <a:pt x="1086878" y="546"/>
                  </a:lnTo>
                  <a:lnTo>
                    <a:pt x="1008341" y="546"/>
                  </a:lnTo>
                  <a:lnTo>
                    <a:pt x="1008341" y="117386"/>
                  </a:lnTo>
                  <a:lnTo>
                    <a:pt x="1008341" y="156756"/>
                  </a:lnTo>
                  <a:lnTo>
                    <a:pt x="1008341" y="196126"/>
                  </a:lnTo>
                  <a:lnTo>
                    <a:pt x="1008341" y="274866"/>
                  </a:lnTo>
                  <a:lnTo>
                    <a:pt x="1086878" y="274866"/>
                  </a:lnTo>
                  <a:lnTo>
                    <a:pt x="1086878" y="196126"/>
                  </a:lnTo>
                  <a:lnTo>
                    <a:pt x="1204671" y="196126"/>
                  </a:lnTo>
                  <a:lnTo>
                    <a:pt x="1204671" y="156756"/>
                  </a:lnTo>
                  <a:lnTo>
                    <a:pt x="1165402" y="156756"/>
                  </a:lnTo>
                  <a:lnTo>
                    <a:pt x="1165402" y="117792"/>
                  </a:lnTo>
                  <a:lnTo>
                    <a:pt x="1204671" y="117792"/>
                  </a:lnTo>
                  <a:lnTo>
                    <a:pt x="1204671" y="78536"/>
                  </a:lnTo>
                  <a:lnTo>
                    <a:pt x="1243939" y="78536"/>
                  </a:lnTo>
                  <a:lnTo>
                    <a:pt x="1243939" y="39268"/>
                  </a:lnTo>
                  <a:lnTo>
                    <a:pt x="1283208" y="39268"/>
                  </a:lnTo>
                  <a:lnTo>
                    <a:pt x="1283208" y="0"/>
                  </a:lnTo>
                  <a:close/>
                </a:path>
                <a:path w="2291715" h="274955">
                  <a:moveTo>
                    <a:pt x="1619326" y="235496"/>
                  </a:moveTo>
                  <a:lnTo>
                    <a:pt x="1462252" y="235496"/>
                  </a:lnTo>
                  <a:lnTo>
                    <a:pt x="1462252" y="546"/>
                  </a:lnTo>
                  <a:lnTo>
                    <a:pt x="1383728" y="546"/>
                  </a:lnTo>
                  <a:lnTo>
                    <a:pt x="1383728" y="235496"/>
                  </a:lnTo>
                  <a:lnTo>
                    <a:pt x="1383728" y="274866"/>
                  </a:lnTo>
                  <a:lnTo>
                    <a:pt x="1619326" y="274866"/>
                  </a:lnTo>
                  <a:lnTo>
                    <a:pt x="1619326" y="235496"/>
                  </a:lnTo>
                  <a:close/>
                </a:path>
                <a:path w="2291715" h="274955">
                  <a:moveTo>
                    <a:pt x="1955431" y="546"/>
                  </a:moveTo>
                  <a:lnTo>
                    <a:pt x="1680578" y="546"/>
                  </a:lnTo>
                  <a:lnTo>
                    <a:pt x="1680578" y="38646"/>
                  </a:lnTo>
                  <a:lnTo>
                    <a:pt x="1680578" y="117386"/>
                  </a:lnTo>
                  <a:lnTo>
                    <a:pt x="1680578" y="156756"/>
                  </a:lnTo>
                  <a:lnTo>
                    <a:pt x="1680578" y="235496"/>
                  </a:lnTo>
                  <a:lnTo>
                    <a:pt x="1680578" y="274866"/>
                  </a:lnTo>
                  <a:lnTo>
                    <a:pt x="1955431" y="274866"/>
                  </a:lnTo>
                  <a:lnTo>
                    <a:pt x="1955431" y="235496"/>
                  </a:lnTo>
                  <a:lnTo>
                    <a:pt x="1759102" y="235496"/>
                  </a:lnTo>
                  <a:lnTo>
                    <a:pt x="1759102" y="156756"/>
                  </a:lnTo>
                  <a:lnTo>
                    <a:pt x="1916176" y="156756"/>
                  </a:lnTo>
                  <a:lnTo>
                    <a:pt x="1916176" y="117386"/>
                  </a:lnTo>
                  <a:lnTo>
                    <a:pt x="1759102" y="117386"/>
                  </a:lnTo>
                  <a:lnTo>
                    <a:pt x="1759102" y="38646"/>
                  </a:lnTo>
                  <a:lnTo>
                    <a:pt x="1955431" y="38646"/>
                  </a:lnTo>
                  <a:lnTo>
                    <a:pt x="1955431" y="546"/>
                  </a:lnTo>
                  <a:close/>
                </a:path>
                <a:path w="2291715" h="274955">
                  <a:moveTo>
                    <a:pt x="2291550" y="0"/>
                  </a:moveTo>
                  <a:lnTo>
                    <a:pt x="2055952" y="0"/>
                  </a:lnTo>
                  <a:lnTo>
                    <a:pt x="2055952" y="39268"/>
                  </a:lnTo>
                  <a:lnTo>
                    <a:pt x="2134489" y="39268"/>
                  </a:lnTo>
                  <a:lnTo>
                    <a:pt x="2134489" y="274866"/>
                  </a:lnTo>
                  <a:lnTo>
                    <a:pt x="2213025" y="274866"/>
                  </a:lnTo>
                  <a:lnTo>
                    <a:pt x="2213025" y="39268"/>
                  </a:lnTo>
                  <a:lnTo>
                    <a:pt x="2291550" y="39268"/>
                  </a:lnTo>
                  <a:lnTo>
                    <a:pt x="2291550" y="0"/>
                  </a:lnTo>
                  <a:close/>
                </a:path>
              </a:pathLst>
            </a:custGeom>
            <a:solidFill>
              <a:srgbClr val="001C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18181384" y="10020179"/>
            <a:ext cx="463550" cy="541020"/>
          </a:xfrm>
          <a:custGeom>
            <a:avLst/>
            <a:gdLst/>
            <a:ahLst/>
            <a:cxnLst/>
            <a:rect l="l" t="t" r="r" b="b"/>
            <a:pathLst>
              <a:path w="463550" h="541020">
                <a:moveTo>
                  <a:pt x="308889" y="0"/>
                </a:moveTo>
                <a:lnTo>
                  <a:pt x="154444" y="0"/>
                </a:lnTo>
                <a:lnTo>
                  <a:pt x="154444" y="77470"/>
                </a:lnTo>
                <a:lnTo>
                  <a:pt x="77216" y="77470"/>
                </a:lnTo>
                <a:lnTo>
                  <a:pt x="77216" y="154940"/>
                </a:lnTo>
                <a:lnTo>
                  <a:pt x="154444" y="154940"/>
                </a:lnTo>
                <a:lnTo>
                  <a:pt x="154444" y="463550"/>
                </a:lnTo>
                <a:lnTo>
                  <a:pt x="308889" y="463550"/>
                </a:lnTo>
                <a:lnTo>
                  <a:pt x="308889" y="154940"/>
                </a:lnTo>
                <a:lnTo>
                  <a:pt x="308889" y="77470"/>
                </a:lnTo>
                <a:lnTo>
                  <a:pt x="308889" y="0"/>
                </a:lnTo>
                <a:close/>
              </a:path>
              <a:path w="463550" h="541020">
                <a:moveTo>
                  <a:pt x="463334" y="463804"/>
                </a:moveTo>
                <a:lnTo>
                  <a:pt x="0" y="463804"/>
                </a:lnTo>
                <a:lnTo>
                  <a:pt x="0" y="541020"/>
                </a:lnTo>
                <a:lnTo>
                  <a:pt x="463334" y="541020"/>
                </a:lnTo>
                <a:lnTo>
                  <a:pt x="463334" y="463804"/>
                </a:lnTo>
                <a:close/>
              </a:path>
            </a:pathLst>
          </a:custGeom>
          <a:solidFill>
            <a:srgbClr val="C3C3C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8721934" y="10020648"/>
            <a:ext cx="541020" cy="541020"/>
          </a:xfrm>
          <a:custGeom>
            <a:avLst/>
            <a:gdLst/>
            <a:ahLst/>
            <a:cxnLst/>
            <a:rect l="l" t="t" r="r" b="b"/>
            <a:pathLst>
              <a:path w="541019" h="541020">
                <a:moveTo>
                  <a:pt x="463334" y="0"/>
                </a:moveTo>
                <a:lnTo>
                  <a:pt x="154444" y="0"/>
                </a:lnTo>
                <a:lnTo>
                  <a:pt x="154444" y="77216"/>
                </a:lnTo>
                <a:lnTo>
                  <a:pt x="77228" y="77216"/>
                </a:lnTo>
                <a:lnTo>
                  <a:pt x="77228" y="154444"/>
                </a:lnTo>
                <a:lnTo>
                  <a:pt x="231673" y="154444"/>
                </a:lnTo>
                <a:lnTo>
                  <a:pt x="231673" y="77216"/>
                </a:lnTo>
                <a:lnTo>
                  <a:pt x="463334" y="77216"/>
                </a:lnTo>
                <a:lnTo>
                  <a:pt x="463334" y="0"/>
                </a:lnTo>
                <a:close/>
              </a:path>
              <a:path w="541019" h="541020">
                <a:moveTo>
                  <a:pt x="540562" y="308889"/>
                </a:moveTo>
                <a:lnTo>
                  <a:pt x="463334" y="308889"/>
                </a:lnTo>
                <a:lnTo>
                  <a:pt x="463334" y="231940"/>
                </a:lnTo>
                <a:lnTo>
                  <a:pt x="154444" y="231940"/>
                </a:lnTo>
                <a:lnTo>
                  <a:pt x="154444" y="154470"/>
                </a:lnTo>
                <a:lnTo>
                  <a:pt x="0" y="154470"/>
                </a:lnTo>
                <a:lnTo>
                  <a:pt x="0" y="231940"/>
                </a:lnTo>
                <a:lnTo>
                  <a:pt x="0" y="309410"/>
                </a:lnTo>
                <a:lnTo>
                  <a:pt x="0" y="463080"/>
                </a:lnTo>
                <a:lnTo>
                  <a:pt x="154444" y="463080"/>
                </a:lnTo>
                <a:lnTo>
                  <a:pt x="154444" y="309410"/>
                </a:lnTo>
                <a:lnTo>
                  <a:pt x="386118" y="309410"/>
                </a:lnTo>
                <a:lnTo>
                  <a:pt x="386118" y="463334"/>
                </a:lnTo>
                <a:lnTo>
                  <a:pt x="77228" y="463334"/>
                </a:lnTo>
                <a:lnTo>
                  <a:pt x="77228" y="540550"/>
                </a:lnTo>
                <a:lnTo>
                  <a:pt x="463334" y="540550"/>
                </a:lnTo>
                <a:lnTo>
                  <a:pt x="463334" y="463334"/>
                </a:lnTo>
                <a:lnTo>
                  <a:pt x="540562" y="463334"/>
                </a:lnTo>
                <a:lnTo>
                  <a:pt x="540562" y="308889"/>
                </a:lnTo>
                <a:close/>
              </a:path>
            </a:pathLst>
          </a:custGeom>
          <a:solidFill>
            <a:srgbClr val="C3C3C3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" name="object 7"/>
          <p:cNvGrpSpPr/>
          <p:nvPr/>
        </p:nvGrpSpPr>
        <p:grpSpPr>
          <a:xfrm>
            <a:off x="670136" y="1905701"/>
            <a:ext cx="8178165" cy="1497965"/>
            <a:chOff x="670136" y="1905701"/>
            <a:chExt cx="8178165" cy="1497965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84263" y="2157002"/>
              <a:ext cx="7758926" cy="1078501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70136" y="1905701"/>
              <a:ext cx="8177761" cy="1497336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921437" y="2115118"/>
              <a:ext cx="7675245" cy="995044"/>
            </a:xfrm>
            <a:custGeom>
              <a:avLst/>
              <a:gdLst/>
              <a:ahLst/>
              <a:cxnLst/>
              <a:rect l="l" t="t" r="r" b="b"/>
              <a:pathLst>
                <a:path w="7675245" h="995044">
                  <a:moveTo>
                    <a:pt x="7643746" y="0"/>
                  </a:moveTo>
                  <a:lnTo>
                    <a:pt x="31412" y="0"/>
                  </a:lnTo>
                  <a:lnTo>
                    <a:pt x="19185" y="2468"/>
                  </a:lnTo>
                  <a:lnTo>
                    <a:pt x="9200" y="9200"/>
                  </a:lnTo>
                  <a:lnTo>
                    <a:pt x="2468" y="19185"/>
                  </a:lnTo>
                  <a:lnTo>
                    <a:pt x="0" y="31412"/>
                  </a:lnTo>
                  <a:lnTo>
                    <a:pt x="0" y="963321"/>
                  </a:lnTo>
                  <a:lnTo>
                    <a:pt x="2468" y="975548"/>
                  </a:lnTo>
                  <a:lnTo>
                    <a:pt x="9200" y="985533"/>
                  </a:lnTo>
                  <a:lnTo>
                    <a:pt x="19185" y="992265"/>
                  </a:lnTo>
                  <a:lnTo>
                    <a:pt x="31412" y="994734"/>
                  </a:lnTo>
                  <a:lnTo>
                    <a:pt x="7643746" y="994734"/>
                  </a:lnTo>
                  <a:lnTo>
                    <a:pt x="7655973" y="992265"/>
                  </a:lnTo>
                  <a:lnTo>
                    <a:pt x="7665958" y="985533"/>
                  </a:lnTo>
                  <a:lnTo>
                    <a:pt x="7672690" y="975548"/>
                  </a:lnTo>
                  <a:lnTo>
                    <a:pt x="7675158" y="963321"/>
                  </a:lnTo>
                  <a:lnTo>
                    <a:pt x="7675158" y="31412"/>
                  </a:lnTo>
                  <a:lnTo>
                    <a:pt x="7672690" y="19185"/>
                  </a:lnTo>
                  <a:lnTo>
                    <a:pt x="7665958" y="9200"/>
                  </a:lnTo>
                  <a:lnTo>
                    <a:pt x="7655973" y="2468"/>
                  </a:lnTo>
                  <a:lnTo>
                    <a:pt x="7643746" y="0"/>
                  </a:lnTo>
                  <a:close/>
                </a:path>
              </a:pathLst>
            </a:custGeom>
            <a:solidFill>
              <a:srgbClr val="C9C9C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382153" y="2408484"/>
              <a:ext cx="5720080" cy="347980"/>
            </a:xfrm>
            <a:custGeom>
              <a:avLst/>
              <a:gdLst/>
              <a:ahLst/>
              <a:cxnLst/>
              <a:rect l="l" t="t" r="r" b="b"/>
              <a:pathLst>
                <a:path w="5720080" h="347980">
                  <a:moveTo>
                    <a:pt x="348157" y="49555"/>
                  </a:moveTo>
                  <a:lnTo>
                    <a:pt x="248678" y="49555"/>
                  </a:lnTo>
                  <a:lnTo>
                    <a:pt x="248678" y="347980"/>
                  </a:lnTo>
                  <a:lnTo>
                    <a:pt x="348157" y="347980"/>
                  </a:lnTo>
                  <a:lnTo>
                    <a:pt x="348157" y="49555"/>
                  </a:lnTo>
                  <a:close/>
                </a:path>
                <a:path w="5720080" h="347980">
                  <a:moveTo>
                    <a:pt x="348157" y="0"/>
                  </a:moveTo>
                  <a:lnTo>
                    <a:pt x="0" y="0"/>
                  </a:lnTo>
                  <a:lnTo>
                    <a:pt x="0" y="49530"/>
                  </a:lnTo>
                  <a:lnTo>
                    <a:pt x="0" y="347980"/>
                  </a:lnTo>
                  <a:lnTo>
                    <a:pt x="99466" y="347980"/>
                  </a:lnTo>
                  <a:lnTo>
                    <a:pt x="99466" y="49530"/>
                  </a:lnTo>
                  <a:lnTo>
                    <a:pt x="348157" y="49530"/>
                  </a:lnTo>
                  <a:lnTo>
                    <a:pt x="348157" y="0"/>
                  </a:lnTo>
                  <a:close/>
                </a:path>
                <a:path w="5720080" h="347980">
                  <a:moveTo>
                    <a:pt x="746048" y="149034"/>
                  </a:moveTo>
                  <a:lnTo>
                    <a:pt x="696315" y="149034"/>
                  </a:lnTo>
                  <a:lnTo>
                    <a:pt x="696315" y="99301"/>
                  </a:lnTo>
                  <a:lnTo>
                    <a:pt x="646569" y="99301"/>
                  </a:lnTo>
                  <a:lnTo>
                    <a:pt x="646569" y="149034"/>
                  </a:lnTo>
                  <a:lnTo>
                    <a:pt x="646569" y="298246"/>
                  </a:lnTo>
                  <a:lnTo>
                    <a:pt x="497370" y="298246"/>
                  </a:lnTo>
                  <a:lnTo>
                    <a:pt x="497370" y="149034"/>
                  </a:lnTo>
                  <a:lnTo>
                    <a:pt x="646569" y="149034"/>
                  </a:lnTo>
                  <a:lnTo>
                    <a:pt x="646569" y="99301"/>
                  </a:lnTo>
                  <a:lnTo>
                    <a:pt x="447624" y="99301"/>
                  </a:lnTo>
                  <a:lnTo>
                    <a:pt x="447624" y="149034"/>
                  </a:lnTo>
                  <a:lnTo>
                    <a:pt x="397891" y="149034"/>
                  </a:lnTo>
                  <a:lnTo>
                    <a:pt x="397891" y="298246"/>
                  </a:lnTo>
                  <a:lnTo>
                    <a:pt x="447624" y="298246"/>
                  </a:lnTo>
                  <a:lnTo>
                    <a:pt x="447624" y="347980"/>
                  </a:lnTo>
                  <a:lnTo>
                    <a:pt x="696315" y="347980"/>
                  </a:lnTo>
                  <a:lnTo>
                    <a:pt x="696315" y="298246"/>
                  </a:lnTo>
                  <a:lnTo>
                    <a:pt x="746048" y="298246"/>
                  </a:lnTo>
                  <a:lnTo>
                    <a:pt x="746048" y="149034"/>
                  </a:lnTo>
                  <a:close/>
                </a:path>
                <a:path w="5720080" h="347980">
                  <a:moveTo>
                    <a:pt x="895261" y="99301"/>
                  </a:moveTo>
                  <a:lnTo>
                    <a:pt x="795782" y="99301"/>
                  </a:lnTo>
                  <a:lnTo>
                    <a:pt x="795782" y="198767"/>
                  </a:lnTo>
                  <a:lnTo>
                    <a:pt x="895261" y="198767"/>
                  </a:lnTo>
                  <a:lnTo>
                    <a:pt x="895261" y="99301"/>
                  </a:lnTo>
                  <a:close/>
                </a:path>
                <a:path w="5720080" h="347980">
                  <a:moveTo>
                    <a:pt x="1143939" y="99060"/>
                  </a:moveTo>
                  <a:lnTo>
                    <a:pt x="1044473" y="99060"/>
                  </a:lnTo>
                  <a:lnTo>
                    <a:pt x="1044473" y="199390"/>
                  </a:lnTo>
                  <a:lnTo>
                    <a:pt x="845515" y="199390"/>
                  </a:lnTo>
                  <a:lnTo>
                    <a:pt x="845515" y="248920"/>
                  </a:lnTo>
                  <a:lnTo>
                    <a:pt x="1044473" y="248920"/>
                  </a:lnTo>
                  <a:lnTo>
                    <a:pt x="1044473" y="347980"/>
                  </a:lnTo>
                  <a:lnTo>
                    <a:pt x="1143939" y="347980"/>
                  </a:lnTo>
                  <a:lnTo>
                    <a:pt x="1143939" y="248920"/>
                  </a:lnTo>
                  <a:lnTo>
                    <a:pt x="1143939" y="199390"/>
                  </a:lnTo>
                  <a:lnTo>
                    <a:pt x="1143939" y="99060"/>
                  </a:lnTo>
                  <a:close/>
                </a:path>
                <a:path w="5720080" h="347980">
                  <a:moveTo>
                    <a:pt x="1541830" y="99301"/>
                  </a:moveTo>
                  <a:lnTo>
                    <a:pt x="1243418" y="99301"/>
                  </a:lnTo>
                  <a:lnTo>
                    <a:pt x="1243418" y="149034"/>
                  </a:lnTo>
                  <a:lnTo>
                    <a:pt x="1342885" y="149034"/>
                  </a:lnTo>
                  <a:lnTo>
                    <a:pt x="1342885" y="347980"/>
                  </a:lnTo>
                  <a:lnTo>
                    <a:pt x="1442364" y="347980"/>
                  </a:lnTo>
                  <a:lnTo>
                    <a:pt x="1442364" y="149034"/>
                  </a:lnTo>
                  <a:lnTo>
                    <a:pt x="1541830" y="149034"/>
                  </a:lnTo>
                  <a:lnTo>
                    <a:pt x="1541830" y="99301"/>
                  </a:lnTo>
                  <a:close/>
                </a:path>
                <a:path w="5720080" h="347980">
                  <a:moveTo>
                    <a:pt x="1939734" y="149034"/>
                  </a:moveTo>
                  <a:lnTo>
                    <a:pt x="1889988" y="149034"/>
                  </a:lnTo>
                  <a:lnTo>
                    <a:pt x="1889988" y="99301"/>
                  </a:lnTo>
                  <a:lnTo>
                    <a:pt x="1840255" y="99301"/>
                  </a:lnTo>
                  <a:lnTo>
                    <a:pt x="1840255" y="149034"/>
                  </a:lnTo>
                  <a:lnTo>
                    <a:pt x="1840255" y="298246"/>
                  </a:lnTo>
                  <a:lnTo>
                    <a:pt x="1691043" y="298246"/>
                  </a:lnTo>
                  <a:lnTo>
                    <a:pt x="1691043" y="149034"/>
                  </a:lnTo>
                  <a:lnTo>
                    <a:pt x="1840255" y="149034"/>
                  </a:lnTo>
                  <a:lnTo>
                    <a:pt x="1840255" y="99301"/>
                  </a:lnTo>
                  <a:lnTo>
                    <a:pt x="1641309" y="99301"/>
                  </a:lnTo>
                  <a:lnTo>
                    <a:pt x="1641309" y="149034"/>
                  </a:lnTo>
                  <a:lnTo>
                    <a:pt x="1591576" y="149034"/>
                  </a:lnTo>
                  <a:lnTo>
                    <a:pt x="1591576" y="298246"/>
                  </a:lnTo>
                  <a:lnTo>
                    <a:pt x="1641309" y="298246"/>
                  </a:lnTo>
                  <a:lnTo>
                    <a:pt x="1641309" y="347980"/>
                  </a:lnTo>
                  <a:lnTo>
                    <a:pt x="1889988" y="347980"/>
                  </a:lnTo>
                  <a:lnTo>
                    <a:pt x="1889988" y="298246"/>
                  </a:lnTo>
                  <a:lnTo>
                    <a:pt x="1939734" y="298246"/>
                  </a:lnTo>
                  <a:lnTo>
                    <a:pt x="1939734" y="149034"/>
                  </a:lnTo>
                  <a:close/>
                </a:path>
                <a:path w="5720080" h="347980">
                  <a:moveTo>
                    <a:pt x="2337625" y="248513"/>
                  </a:moveTo>
                  <a:lnTo>
                    <a:pt x="2287879" y="248513"/>
                  </a:lnTo>
                  <a:lnTo>
                    <a:pt x="2287879" y="199390"/>
                  </a:lnTo>
                  <a:lnTo>
                    <a:pt x="2088934" y="199390"/>
                  </a:lnTo>
                  <a:lnTo>
                    <a:pt x="2088934" y="148590"/>
                  </a:lnTo>
                  <a:lnTo>
                    <a:pt x="2287879" y="148590"/>
                  </a:lnTo>
                  <a:lnTo>
                    <a:pt x="2287879" y="99060"/>
                  </a:lnTo>
                  <a:lnTo>
                    <a:pt x="1989467" y="99060"/>
                  </a:lnTo>
                  <a:lnTo>
                    <a:pt x="1989467" y="148590"/>
                  </a:lnTo>
                  <a:lnTo>
                    <a:pt x="1989467" y="199390"/>
                  </a:lnTo>
                  <a:lnTo>
                    <a:pt x="1989467" y="248920"/>
                  </a:lnTo>
                  <a:lnTo>
                    <a:pt x="1989467" y="298450"/>
                  </a:lnTo>
                  <a:lnTo>
                    <a:pt x="1989467" y="347980"/>
                  </a:lnTo>
                  <a:lnTo>
                    <a:pt x="2287879" y="347980"/>
                  </a:lnTo>
                  <a:lnTo>
                    <a:pt x="2287879" y="298450"/>
                  </a:lnTo>
                  <a:lnTo>
                    <a:pt x="2088934" y="298450"/>
                  </a:lnTo>
                  <a:lnTo>
                    <a:pt x="2088934" y="248920"/>
                  </a:lnTo>
                  <a:lnTo>
                    <a:pt x="2238146" y="248920"/>
                  </a:lnTo>
                  <a:lnTo>
                    <a:pt x="2238146" y="298246"/>
                  </a:lnTo>
                  <a:lnTo>
                    <a:pt x="2337625" y="298246"/>
                  </a:lnTo>
                  <a:lnTo>
                    <a:pt x="2337625" y="248513"/>
                  </a:lnTo>
                  <a:close/>
                </a:path>
                <a:path w="5720080" h="347980">
                  <a:moveTo>
                    <a:pt x="2337625" y="149034"/>
                  </a:moveTo>
                  <a:lnTo>
                    <a:pt x="2238146" y="149034"/>
                  </a:lnTo>
                  <a:lnTo>
                    <a:pt x="2238146" y="198767"/>
                  </a:lnTo>
                  <a:lnTo>
                    <a:pt x="2337625" y="198767"/>
                  </a:lnTo>
                  <a:lnTo>
                    <a:pt x="2337625" y="149034"/>
                  </a:lnTo>
                  <a:close/>
                </a:path>
                <a:path w="5720080" h="347980">
                  <a:moveTo>
                    <a:pt x="2735516" y="148590"/>
                  </a:moveTo>
                  <a:lnTo>
                    <a:pt x="2685783" y="148590"/>
                  </a:lnTo>
                  <a:lnTo>
                    <a:pt x="2685783" y="99301"/>
                  </a:lnTo>
                  <a:lnTo>
                    <a:pt x="2437092" y="99301"/>
                  </a:lnTo>
                  <a:lnTo>
                    <a:pt x="2437092" y="149034"/>
                  </a:lnTo>
                  <a:lnTo>
                    <a:pt x="2636037" y="149034"/>
                  </a:lnTo>
                  <a:lnTo>
                    <a:pt x="2636037" y="199390"/>
                  </a:lnTo>
                  <a:lnTo>
                    <a:pt x="2437092" y="199390"/>
                  </a:lnTo>
                  <a:lnTo>
                    <a:pt x="2437092" y="248513"/>
                  </a:lnTo>
                  <a:lnTo>
                    <a:pt x="2387358" y="248513"/>
                  </a:lnTo>
                  <a:lnTo>
                    <a:pt x="2387358" y="298246"/>
                  </a:lnTo>
                  <a:lnTo>
                    <a:pt x="2486837" y="298246"/>
                  </a:lnTo>
                  <a:lnTo>
                    <a:pt x="2486837" y="248920"/>
                  </a:lnTo>
                  <a:lnTo>
                    <a:pt x="2636037" y="248920"/>
                  </a:lnTo>
                  <a:lnTo>
                    <a:pt x="2636037" y="298450"/>
                  </a:lnTo>
                  <a:lnTo>
                    <a:pt x="2437092" y="298450"/>
                  </a:lnTo>
                  <a:lnTo>
                    <a:pt x="2437092" y="347980"/>
                  </a:lnTo>
                  <a:lnTo>
                    <a:pt x="2735516" y="347980"/>
                  </a:lnTo>
                  <a:lnTo>
                    <a:pt x="2735516" y="298450"/>
                  </a:lnTo>
                  <a:lnTo>
                    <a:pt x="2735516" y="248920"/>
                  </a:lnTo>
                  <a:lnTo>
                    <a:pt x="2735516" y="199390"/>
                  </a:lnTo>
                  <a:lnTo>
                    <a:pt x="2735516" y="148590"/>
                  </a:lnTo>
                  <a:close/>
                </a:path>
                <a:path w="5720080" h="347980">
                  <a:moveTo>
                    <a:pt x="2884728" y="149034"/>
                  </a:moveTo>
                  <a:lnTo>
                    <a:pt x="2785249" y="149034"/>
                  </a:lnTo>
                  <a:lnTo>
                    <a:pt x="2785249" y="198767"/>
                  </a:lnTo>
                  <a:lnTo>
                    <a:pt x="2884728" y="198767"/>
                  </a:lnTo>
                  <a:lnTo>
                    <a:pt x="2884728" y="149034"/>
                  </a:lnTo>
                  <a:close/>
                </a:path>
                <a:path w="5720080" h="347980">
                  <a:moveTo>
                    <a:pt x="3133407" y="99060"/>
                  </a:moveTo>
                  <a:lnTo>
                    <a:pt x="2834983" y="99060"/>
                  </a:lnTo>
                  <a:lnTo>
                    <a:pt x="2834983" y="148590"/>
                  </a:lnTo>
                  <a:lnTo>
                    <a:pt x="3033941" y="148590"/>
                  </a:lnTo>
                  <a:lnTo>
                    <a:pt x="3033941" y="199390"/>
                  </a:lnTo>
                  <a:lnTo>
                    <a:pt x="2834983" y="199390"/>
                  </a:lnTo>
                  <a:lnTo>
                    <a:pt x="2834983" y="248513"/>
                  </a:lnTo>
                  <a:lnTo>
                    <a:pt x="2785249" y="248513"/>
                  </a:lnTo>
                  <a:lnTo>
                    <a:pt x="2785249" y="347980"/>
                  </a:lnTo>
                  <a:lnTo>
                    <a:pt x="2884728" y="347980"/>
                  </a:lnTo>
                  <a:lnTo>
                    <a:pt x="2884728" y="248920"/>
                  </a:lnTo>
                  <a:lnTo>
                    <a:pt x="3033941" y="248920"/>
                  </a:lnTo>
                  <a:lnTo>
                    <a:pt x="3033941" y="347980"/>
                  </a:lnTo>
                  <a:lnTo>
                    <a:pt x="3133407" y="347980"/>
                  </a:lnTo>
                  <a:lnTo>
                    <a:pt x="3133407" y="248920"/>
                  </a:lnTo>
                  <a:lnTo>
                    <a:pt x="3133407" y="199390"/>
                  </a:lnTo>
                  <a:lnTo>
                    <a:pt x="3133407" y="148590"/>
                  </a:lnTo>
                  <a:lnTo>
                    <a:pt x="3133407" y="99060"/>
                  </a:lnTo>
                  <a:close/>
                </a:path>
                <a:path w="5720080" h="347980">
                  <a:moveTo>
                    <a:pt x="3929202" y="99060"/>
                  </a:moveTo>
                  <a:lnTo>
                    <a:pt x="3829723" y="99060"/>
                  </a:lnTo>
                  <a:lnTo>
                    <a:pt x="3829723" y="148590"/>
                  </a:lnTo>
                  <a:lnTo>
                    <a:pt x="3779990" y="148590"/>
                  </a:lnTo>
                  <a:lnTo>
                    <a:pt x="3779990" y="198767"/>
                  </a:lnTo>
                  <a:lnTo>
                    <a:pt x="3730244" y="198767"/>
                  </a:lnTo>
                  <a:lnTo>
                    <a:pt x="3730244" y="148590"/>
                  </a:lnTo>
                  <a:lnTo>
                    <a:pt x="3680510" y="148590"/>
                  </a:lnTo>
                  <a:lnTo>
                    <a:pt x="3680510" y="99060"/>
                  </a:lnTo>
                  <a:lnTo>
                    <a:pt x="3581044" y="99060"/>
                  </a:lnTo>
                  <a:lnTo>
                    <a:pt x="3581044" y="148590"/>
                  </a:lnTo>
                  <a:lnTo>
                    <a:pt x="3581044" y="199390"/>
                  </a:lnTo>
                  <a:lnTo>
                    <a:pt x="3581044" y="347980"/>
                  </a:lnTo>
                  <a:lnTo>
                    <a:pt x="3680510" y="347980"/>
                  </a:lnTo>
                  <a:lnTo>
                    <a:pt x="3680510" y="199390"/>
                  </a:lnTo>
                  <a:lnTo>
                    <a:pt x="3730244" y="199390"/>
                  </a:lnTo>
                  <a:lnTo>
                    <a:pt x="3730244" y="298246"/>
                  </a:lnTo>
                  <a:lnTo>
                    <a:pt x="3779990" y="298246"/>
                  </a:lnTo>
                  <a:lnTo>
                    <a:pt x="3779990" y="199390"/>
                  </a:lnTo>
                  <a:lnTo>
                    <a:pt x="3829723" y="199390"/>
                  </a:lnTo>
                  <a:lnTo>
                    <a:pt x="3829723" y="347980"/>
                  </a:lnTo>
                  <a:lnTo>
                    <a:pt x="3929202" y="347980"/>
                  </a:lnTo>
                  <a:lnTo>
                    <a:pt x="3929202" y="199390"/>
                  </a:lnTo>
                  <a:lnTo>
                    <a:pt x="3929202" y="148590"/>
                  </a:lnTo>
                  <a:lnTo>
                    <a:pt x="3929202" y="99060"/>
                  </a:lnTo>
                  <a:close/>
                </a:path>
                <a:path w="5720080" h="347980">
                  <a:moveTo>
                    <a:pt x="4327093" y="149034"/>
                  </a:moveTo>
                  <a:lnTo>
                    <a:pt x="4277347" y="149034"/>
                  </a:lnTo>
                  <a:lnTo>
                    <a:pt x="4277347" y="99301"/>
                  </a:lnTo>
                  <a:lnTo>
                    <a:pt x="4028668" y="99301"/>
                  </a:lnTo>
                  <a:lnTo>
                    <a:pt x="4028668" y="148590"/>
                  </a:lnTo>
                  <a:lnTo>
                    <a:pt x="3978935" y="148590"/>
                  </a:lnTo>
                  <a:lnTo>
                    <a:pt x="3978935" y="199390"/>
                  </a:lnTo>
                  <a:lnTo>
                    <a:pt x="3978935" y="248920"/>
                  </a:lnTo>
                  <a:lnTo>
                    <a:pt x="3978935" y="298450"/>
                  </a:lnTo>
                  <a:lnTo>
                    <a:pt x="4028668" y="298450"/>
                  </a:lnTo>
                  <a:lnTo>
                    <a:pt x="4028668" y="347980"/>
                  </a:lnTo>
                  <a:lnTo>
                    <a:pt x="4277347" y="347980"/>
                  </a:lnTo>
                  <a:lnTo>
                    <a:pt x="4277347" y="298246"/>
                  </a:lnTo>
                  <a:lnTo>
                    <a:pt x="4078401" y="298246"/>
                  </a:lnTo>
                  <a:lnTo>
                    <a:pt x="4078401" y="248920"/>
                  </a:lnTo>
                  <a:lnTo>
                    <a:pt x="4327093" y="248920"/>
                  </a:lnTo>
                  <a:lnTo>
                    <a:pt x="4327093" y="199390"/>
                  </a:lnTo>
                  <a:lnTo>
                    <a:pt x="4078401" y="199390"/>
                  </a:lnTo>
                  <a:lnTo>
                    <a:pt x="4078401" y="149034"/>
                  </a:lnTo>
                  <a:lnTo>
                    <a:pt x="4227614" y="149034"/>
                  </a:lnTo>
                  <a:lnTo>
                    <a:pt x="4227614" y="198767"/>
                  </a:lnTo>
                  <a:lnTo>
                    <a:pt x="4327093" y="198767"/>
                  </a:lnTo>
                  <a:lnTo>
                    <a:pt x="4327093" y="149034"/>
                  </a:lnTo>
                  <a:close/>
                </a:path>
                <a:path w="5720080" h="347980">
                  <a:moveTo>
                    <a:pt x="4724984" y="99301"/>
                  </a:moveTo>
                  <a:lnTo>
                    <a:pt x="4625505" y="99301"/>
                  </a:lnTo>
                  <a:lnTo>
                    <a:pt x="4625505" y="149034"/>
                  </a:lnTo>
                  <a:lnTo>
                    <a:pt x="4575772" y="149034"/>
                  </a:lnTo>
                  <a:lnTo>
                    <a:pt x="4575772" y="198767"/>
                  </a:lnTo>
                  <a:lnTo>
                    <a:pt x="4526038" y="198767"/>
                  </a:lnTo>
                  <a:lnTo>
                    <a:pt x="4526038" y="149034"/>
                  </a:lnTo>
                  <a:lnTo>
                    <a:pt x="4476305" y="149034"/>
                  </a:lnTo>
                  <a:lnTo>
                    <a:pt x="4476305" y="99301"/>
                  </a:lnTo>
                  <a:lnTo>
                    <a:pt x="4376826" y="99301"/>
                  </a:lnTo>
                  <a:lnTo>
                    <a:pt x="4376826" y="149034"/>
                  </a:lnTo>
                  <a:lnTo>
                    <a:pt x="4426559" y="149034"/>
                  </a:lnTo>
                  <a:lnTo>
                    <a:pt x="4426559" y="198767"/>
                  </a:lnTo>
                  <a:lnTo>
                    <a:pt x="4476305" y="198767"/>
                  </a:lnTo>
                  <a:lnTo>
                    <a:pt x="4476305" y="248513"/>
                  </a:lnTo>
                  <a:lnTo>
                    <a:pt x="4426559" y="248513"/>
                  </a:lnTo>
                  <a:lnTo>
                    <a:pt x="4426559" y="298246"/>
                  </a:lnTo>
                  <a:lnTo>
                    <a:pt x="4376826" y="298246"/>
                  </a:lnTo>
                  <a:lnTo>
                    <a:pt x="4376826" y="347980"/>
                  </a:lnTo>
                  <a:lnTo>
                    <a:pt x="4476305" y="347980"/>
                  </a:lnTo>
                  <a:lnTo>
                    <a:pt x="4476305" y="298246"/>
                  </a:lnTo>
                  <a:lnTo>
                    <a:pt x="4526038" y="298246"/>
                  </a:lnTo>
                  <a:lnTo>
                    <a:pt x="4526038" y="248513"/>
                  </a:lnTo>
                  <a:lnTo>
                    <a:pt x="4575772" y="248513"/>
                  </a:lnTo>
                  <a:lnTo>
                    <a:pt x="4575772" y="298246"/>
                  </a:lnTo>
                  <a:lnTo>
                    <a:pt x="4625505" y="298246"/>
                  </a:lnTo>
                  <a:lnTo>
                    <a:pt x="4625505" y="347980"/>
                  </a:lnTo>
                  <a:lnTo>
                    <a:pt x="4724984" y="347980"/>
                  </a:lnTo>
                  <a:lnTo>
                    <a:pt x="4724984" y="298246"/>
                  </a:lnTo>
                  <a:lnTo>
                    <a:pt x="4675251" y="298246"/>
                  </a:lnTo>
                  <a:lnTo>
                    <a:pt x="4675251" y="248513"/>
                  </a:lnTo>
                  <a:lnTo>
                    <a:pt x="4625505" y="248513"/>
                  </a:lnTo>
                  <a:lnTo>
                    <a:pt x="4625505" y="198767"/>
                  </a:lnTo>
                  <a:lnTo>
                    <a:pt x="4675251" y="198767"/>
                  </a:lnTo>
                  <a:lnTo>
                    <a:pt x="4675251" y="149034"/>
                  </a:lnTo>
                  <a:lnTo>
                    <a:pt x="4724984" y="149034"/>
                  </a:lnTo>
                  <a:lnTo>
                    <a:pt x="4724984" y="99301"/>
                  </a:lnTo>
                  <a:close/>
                </a:path>
                <a:path w="5720080" h="347980">
                  <a:moveTo>
                    <a:pt x="5122875" y="148590"/>
                  </a:moveTo>
                  <a:lnTo>
                    <a:pt x="5073142" y="148590"/>
                  </a:lnTo>
                  <a:lnTo>
                    <a:pt x="5073142" y="99301"/>
                  </a:lnTo>
                  <a:lnTo>
                    <a:pt x="4824463" y="99301"/>
                  </a:lnTo>
                  <a:lnTo>
                    <a:pt x="4824463" y="149034"/>
                  </a:lnTo>
                  <a:lnTo>
                    <a:pt x="5023409" y="149034"/>
                  </a:lnTo>
                  <a:lnTo>
                    <a:pt x="5023409" y="199390"/>
                  </a:lnTo>
                  <a:lnTo>
                    <a:pt x="4824463" y="199390"/>
                  </a:lnTo>
                  <a:lnTo>
                    <a:pt x="4824463" y="248513"/>
                  </a:lnTo>
                  <a:lnTo>
                    <a:pt x="4774717" y="248513"/>
                  </a:lnTo>
                  <a:lnTo>
                    <a:pt x="4774717" y="298246"/>
                  </a:lnTo>
                  <a:lnTo>
                    <a:pt x="4874196" y="298246"/>
                  </a:lnTo>
                  <a:lnTo>
                    <a:pt x="4874196" y="248920"/>
                  </a:lnTo>
                  <a:lnTo>
                    <a:pt x="5023409" y="248920"/>
                  </a:lnTo>
                  <a:lnTo>
                    <a:pt x="5023409" y="298450"/>
                  </a:lnTo>
                  <a:lnTo>
                    <a:pt x="4824463" y="298450"/>
                  </a:lnTo>
                  <a:lnTo>
                    <a:pt x="4824463" y="347980"/>
                  </a:lnTo>
                  <a:lnTo>
                    <a:pt x="5122875" y="347980"/>
                  </a:lnTo>
                  <a:lnTo>
                    <a:pt x="5122875" y="298450"/>
                  </a:lnTo>
                  <a:lnTo>
                    <a:pt x="5122875" y="248920"/>
                  </a:lnTo>
                  <a:lnTo>
                    <a:pt x="5122875" y="199390"/>
                  </a:lnTo>
                  <a:lnTo>
                    <a:pt x="5122875" y="148590"/>
                  </a:lnTo>
                  <a:close/>
                </a:path>
                <a:path w="5720080" h="347980">
                  <a:moveTo>
                    <a:pt x="5520766" y="199390"/>
                  </a:moveTo>
                  <a:lnTo>
                    <a:pt x="5272087" y="199390"/>
                  </a:lnTo>
                  <a:lnTo>
                    <a:pt x="5272087" y="99060"/>
                  </a:lnTo>
                  <a:lnTo>
                    <a:pt x="5172608" y="99060"/>
                  </a:lnTo>
                  <a:lnTo>
                    <a:pt x="5172608" y="199390"/>
                  </a:lnTo>
                  <a:lnTo>
                    <a:pt x="5172608" y="248920"/>
                  </a:lnTo>
                  <a:lnTo>
                    <a:pt x="5172608" y="347980"/>
                  </a:lnTo>
                  <a:lnTo>
                    <a:pt x="5272087" y="347980"/>
                  </a:lnTo>
                  <a:lnTo>
                    <a:pt x="5272087" y="248920"/>
                  </a:lnTo>
                  <a:lnTo>
                    <a:pt x="5421300" y="248920"/>
                  </a:lnTo>
                  <a:lnTo>
                    <a:pt x="5421300" y="347980"/>
                  </a:lnTo>
                  <a:lnTo>
                    <a:pt x="5520766" y="347980"/>
                  </a:lnTo>
                  <a:lnTo>
                    <a:pt x="5520766" y="248920"/>
                  </a:lnTo>
                  <a:lnTo>
                    <a:pt x="5520766" y="248513"/>
                  </a:lnTo>
                  <a:lnTo>
                    <a:pt x="5520766" y="199390"/>
                  </a:lnTo>
                  <a:close/>
                </a:path>
                <a:path w="5720080" h="347980">
                  <a:moveTo>
                    <a:pt x="5520766" y="99301"/>
                  </a:moveTo>
                  <a:lnTo>
                    <a:pt x="5421300" y="99301"/>
                  </a:lnTo>
                  <a:lnTo>
                    <a:pt x="5421300" y="198767"/>
                  </a:lnTo>
                  <a:lnTo>
                    <a:pt x="5520766" y="198767"/>
                  </a:lnTo>
                  <a:lnTo>
                    <a:pt x="5520766" y="99301"/>
                  </a:lnTo>
                  <a:close/>
                </a:path>
                <a:path w="5720080" h="347980">
                  <a:moveTo>
                    <a:pt x="5719724" y="248920"/>
                  </a:moveTo>
                  <a:lnTo>
                    <a:pt x="5570512" y="248920"/>
                  </a:lnTo>
                  <a:lnTo>
                    <a:pt x="5570512" y="298450"/>
                  </a:lnTo>
                  <a:lnTo>
                    <a:pt x="5570512" y="347980"/>
                  </a:lnTo>
                  <a:lnTo>
                    <a:pt x="5669978" y="347980"/>
                  </a:lnTo>
                  <a:lnTo>
                    <a:pt x="5669978" y="298450"/>
                  </a:lnTo>
                  <a:lnTo>
                    <a:pt x="5719724" y="298450"/>
                  </a:lnTo>
                  <a:lnTo>
                    <a:pt x="5719724" y="248920"/>
                  </a:lnTo>
                  <a:close/>
                </a:path>
              </a:pathLst>
            </a:custGeom>
            <a:solidFill>
              <a:srgbClr val="004B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952665" y="2507544"/>
              <a:ext cx="1144270" cy="248920"/>
            </a:xfrm>
            <a:custGeom>
              <a:avLst/>
              <a:gdLst/>
              <a:ahLst/>
              <a:cxnLst/>
              <a:rect l="l" t="t" r="r" b="b"/>
              <a:pathLst>
                <a:path w="1144270" h="248919">
                  <a:moveTo>
                    <a:pt x="149212" y="149860"/>
                  </a:moveTo>
                  <a:lnTo>
                    <a:pt x="99466" y="149860"/>
                  </a:lnTo>
                  <a:lnTo>
                    <a:pt x="99466" y="0"/>
                  </a:lnTo>
                  <a:lnTo>
                    <a:pt x="0" y="0"/>
                  </a:lnTo>
                  <a:lnTo>
                    <a:pt x="0" y="149860"/>
                  </a:lnTo>
                  <a:lnTo>
                    <a:pt x="0" y="199390"/>
                  </a:lnTo>
                  <a:lnTo>
                    <a:pt x="149212" y="199390"/>
                  </a:lnTo>
                  <a:lnTo>
                    <a:pt x="149212" y="149860"/>
                  </a:lnTo>
                  <a:close/>
                </a:path>
                <a:path w="1144270" h="248919">
                  <a:moveTo>
                    <a:pt x="348157" y="0"/>
                  </a:moveTo>
                  <a:lnTo>
                    <a:pt x="248678" y="0"/>
                  </a:lnTo>
                  <a:lnTo>
                    <a:pt x="248678" y="49530"/>
                  </a:lnTo>
                  <a:lnTo>
                    <a:pt x="198945" y="49530"/>
                  </a:lnTo>
                  <a:lnTo>
                    <a:pt x="198945" y="99707"/>
                  </a:lnTo>
                  <a:lnTo>
                    <a:pt x="149212" y="99707"/>
                  </a:lnTo>
                  <a:lnTo>
                    <a:pt x="149212" y="149453"/>
                  </a:lnTo>
                  <a:lnTo>
                    <a:pt x="198945" y="149453"/>
                  </a:lnTo>
                  <a:lnTo>
                    <a:pt x="198945" y="100330"/>
                  </a:lnTo>
                  <a:lnTo>
                    <a:pt x="248678" y="100330"/>
                  </a:lnTo>
                  <a:lnTo>
                    <a:pt x="248678" y="248920"/>
                  </a:lnTo>
                  <a:lnTo>
                    <a:pt x="348157" y="248920"/>
                  </a:lnTo>
                  <a:lnTo>
                    <a:pt x="348157" y="100330"/>
                  </a:lnTo>
                  <a:lnTo>
                    <a:pt x="348157" y="49530"/>
                  </a:lnTo>
                  <a:lnTo>
                    <a:pt x="348157" y="0"/>
                  </a:lnTo>
                  <a:close/>
                </a:path>
                <a:path w="1144270" h="248919">
                  <a:moveTo>
                    <a:pt x="646569" y="49974"/>
                  </a:moveTo>
                  <a:lnTo>
                    <a:pt x="596836" y="49974"/>
                  </a:lnTo>
                  <a:lnTo>
                    <a:pt x="596836" y="99707"/>
                  </a:lnTo>
                  <a:lnTo>
                    <a:pt x="646569" y="99707"/>
                  </a:lnTo>
                  <a:lnTo>
                    <a:pt x="646569" y="49974"/>
                  </a:lnTo>
                  <a:close/>
                </a:path>
                <a:path w="1144270" h="248919">
                  <a:moveTo>
                    <a:pt x="746048" y="149453"/>
                  </a:moveTo>
                  <a:lnTo>
                    <a:pt x="696315" y="149453"/>
                  </a:lnTo>
                  <a:lnTo>
                    <a:pt x="696315" y="100330"/>
                  </a:lnTo>
                  <a:lnTo>
                    <a:pt x="497357" y="100330"/>
                  </a:lnTo>
                  <a:lnTo>
                    <a:pt x="497357" y="0"/>
                  </a:lnTo>
                  <a:lnTo>
                    <a:pt x="397891" y="0"/>
                  </a:lnTo>
                  <a:lnTo>
                    <a:pt x="397891" y="100330"/>
                  </a:lnTo>
                  <a:lnTo>
                    <a:pt x="397891" y="149860"/>
                  </a:lnTo>
                  <a:lnTo>
                    <a:pt x="397891" y="248920"/>
                  </a:lnTo>
                  <a:lnTo>
                    <a:pt x="497357" y="248920"/>
                  </a:lnTo>
                  <a:lnTo>
                    <a:pt x="497357" y="149860"/>
                  </a:lnTo>
                  <a:lnTo>
                    <a:pt x="646569" y="149860"/>
                  </a:lnTo>
                  <a:lnTo>
                    <a:pt x="646569" y="248920"/>
                  </a:lnTo>
                  <a:lnTo>
                    <a:pt x="746048" y="248920"/>
                  </a:lnTo>
                  <a:lnTo>
                    <a:pt x="746048" y="149453"/>
                  </a:lnTo>
                  <a:close/>
                </a:path>
                <a:path w="1144270" h="248919">
                  <a:moveTo>
                    <a:pt x="746048" y="241"/>
                  </a:moveTo>
                  <a:lnTo>
                    <a:pt x="646569" y="241"/>
                  </a:lnTo>
                  <a:lnTo>
                    <a:pt x="646569" y="49974"/>
                  </a:lnTo>
                  <a:lnTo>
                    <a:pt x="746048" y="49974"/>
                  </a:lnTo>
                  <a:lnTo>
                    <a:pt x="746048" y="241"/>
                  </a:lnTo>
                  <a:close/>
                </a:path>
                <a:path w="1144270" h="248919">
                  <a:moveTo>
                    <a:pt x="1143939" y="49530"/>
                  </a:moveTo>
                  <a:lnTo>
                    <a:pt x="1094206" y="49530"/>
                  </a:lnTo>
                  <a:lnTo>
                    <a:pt x="1094206" y="241"/>
                  </a:lnTo>
                  <a:lnTo>
                    <a:pt x="845515" y="241"/>
                  </a:lnTo>
                  <a:lnTo>
                    <a:pt x="845515" y="49974"/>
                  </a:lnTo>
                  <a:lnTo>
                    <a:pt x="1044460" y="49974"/>
                  </a:lnTo>
                  <a:lnTo>
                    <a:pt x="1044460" y="100330"/>
                  </a:lnTo>
                  <a:lnTo>
                    <a:pt x="845515" y="100330"/>
                  </a:lnTo>
                  <a:lnTo>
                    <a:pt x="845515" y="149453"/>
                  </a:lnTo>
                  <a:lnTo>
                    <a:pt x="795782" y="149453"/>
                  </a:lnTo>
                  <a:lnTo>
                    <a:pt x="795782" y="199186"/>
                  </a:lnTo>
                  <a:lnTo>
                    <a:pt x="895261" y="199186"/>
                  </a:lnTo>
                  <a:lnTo>
                    <a:pt x="895261" y="149860"/>
                  </a:lnTo>
                  <a:lnTo>
                    <a:pt x="1044460" y="149860"/>
                  </a:lnTo>
                  <a:lnTo>
                    <a:pt x="1044460" y="199390"/>
                  </a:lnTo>
                  <a:lnTo>
                    <a:pt x="845515" y="199390"/>
                  </a:lnTo>
                  <a:lnTo>
                    <a:pt x="845515" y="248920"/>
                  </a:lnTo>
                  <a:lnTo>
                    <a:pt x="1143939" y="248920"/>
                  </a:lnTo>
                  <a:lnTo>
                    <a:pt x="1143939" y="199390"/>
                  </a:lnTo>
                  <a:lnTo>
                    <a:pt x="1143939" y="149860"/>
                  </a:lnTo>
                  <a:lnTo>
                    <a:pt x="1143939" y="100330"/>
                  </a:lnTo>
                  <a:lnTo>
                    <a:pt x="1143939" y="49530"/>
                  </a:lnTo>
                  <a:close/>
                </a:path>
              </a:pathLst>
            </a:custGeom>
            <a:solidFill>
              <a:srgbClr val="004B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3" name="object 1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952607" y="2073235"/>
            <a:ext cx="1622987" cy="1183210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1141022" y="2073235"/>
            <a:ext cx="1622987" cy="1183210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3329437" y="2073235"/>
            <a:ext cx="1622987" cy="1183210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5517852" y="2073235"/>
            <a:ext cx="1622987" cy="1183210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7706266" y="2073235"/>
            <a:ext cx="1622987" cy="1183210"/>
          </a:xfrm>
          <a:prstGeom prst="rect">
            <a:avLst/>
          </a:prstGeom>
        </p:spPr>
      </p:pic>
      <p:pic>
        <p:nvPicPr>
          <p:cNvPr id="19" name="Рисунок 18" descr="Изображение выглядит как текст, компьютер&#10;&#10;Автоматически созданное описание">
            <a:extLst>
              <a:ext uri="{FF2B5EF4-FFF2-40B4-BE49-F238E27FC236}">
                <a16:creationId xmlns:a16="http://schemas.microsoft.com/office/drawing/2014/main" id="{8389997D-5284-422A-8E26-E99AAC32098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542" y="4165799"/>
            <a:ext cx="4676917" cy="3916711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F3400320-F9D5-45BA-984F-146FCCB246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18309" y="5197475"/>
            <a:ext cx="2261766" cy="2114550"/>
          </a:xfrm>
          <a:prstGeom prst="rect">
            <a:avLst/>
          </a:prstGeom>
        </p:spPr>
      </p:pic>
      <p:pic>
        <p:nvPicPr>
          <p:cNvPr id="23" name="Рисунок 22" descr="Изображение выглядит как текст,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AB1DE5CF-7290-49C4-A620-D7A1BD01CDF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3775" y="3871564"/>
            <a:ext cx="11085478" cy="4505182"/>
          </a:xfrm>
          <a:prstGeom prst="rect">
            <a:avLst/>
          </a:prstGeom>
        </p:spPr>
      </p:pic>
      <p:pic>
        <p:nvPicPr>
          <p:cNvPr id="24" name="object 13">
            <a:extLst>
              <a:ext uri="{FF2B5EF4-FFF2-40B4-BE49-F238E27FC236}">
                <a16:creationId xmlns:a16="http://schemas.microsoft.com/office/drawing/2014/main" id="{7A7A0A5E-E9D1-4EED-9DB1-DE239FD3950C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21087" y="9282949"/>
            <a:ext cx="1622987" cy="1183210"/>
          </a:xfrm>
          <a:prstGeom prst="rect">
            <a:avLst/>
          </a:prstGeom>
        </p:spPr>
      </p:pic>
      <p:pic>
        <p:nvPicPr>
          <p:cNvPr id="25" name="object 14">
            <a:extLst>
              <a:ext uri="{FF2B5EF4-FFF2-40B4-BE49-F238E27FC236}">
                <a16:creationId xmlns:a16="http://schemas.microsoft.com/office/drawing/2014/main" id="{FC64FDFF-98A6-47C4-A51B-2B50C544E650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009502" y="9282949"/>
            <a:ext cx="1622987" cy="1183210"/>
          </a:xfrm>
          <a:prstGeom prst="rect">
            <a:avLst/>
          </a:prstGeom>
        </p:spPr>
      </p:pic>
      <p:pic>
        <p:nvPicPr>
          <p:cNvPr id="26" name="object 15">
            <a:extLst>
              <a:ext uri="{FF2B5EF4-FFF2-40B4-BE49-F238E27FC236}">
                <a16:creationId xmlns:a16="http://schemas.microsoft.com/office/drawing/2014/main" id="{CA2F6173-7D9A-401E-8517-08CEB73B7ABF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197917" y="9282949"/>
            <a:ext cx="1622987" cy="1183210"/>
          </a:xfrm>
          <a:prstGeom prst="rect">
            <a:avLst/>
          </a:prstGeom>
        </p:spPr>
      </p:pic>
      <p:pic>
        <p:nvPicPr>
          <p:cNvPr id="27" name="object 16">
            <a:extLst>
              <a:ext uri="{FF2B5EF4-FFF2-40B4-BE49-F238E27FC236}">
                <a16:creationId xmlns:a16="http://schemas.microsoft.com/office/drawing/2014/main" id="{780A02B3-1968-48BA-A192-187E579E508F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386332" y="9282949"/>
            <a:ext cx="1622987" cy="1183210"/>
          </a:xfrm>
          <a:prstGeom prst="rect">
            <a:avLst/>
          </a:prstGeom>
        </p:spPr>
      </p:pic>
      <p:pic>
        <p:nvPicPr>
          <p:cNvPr id="28" name="object 13">
            <a:extLst>
              <a:ext uri="{FF2B5EF4-FFF2-40B4-BE49-F238E27FC236}">
                <a16:creationId xmlns:a16="http://schemas.microsoft.com/office/drawing/2014/main" id="{63F20EC5-A010-49B9-8ADB-9FE6D647CE7D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786181" y="9328207"/>
            <a:ext cx="1622987" cy="1183210"/>
          </a:xfrm>
          <a:prstGeom prst="rect">
            <a:avLst/>
          </a:prstGeom>
        </p:spPr>
      </p:pic>
      <p:pic>
        <p:nvPicPr>
          <p:cNvPr id="29" name="object 14">
            <a:extLst>
              <a:ext uri="{FF2B5EF4-FFF2-40B4-BE49-F238E27FC236}">
                <a16:creationId xmlns:a16="http://schemas.microsoft.com/office/drawing/2014/main" id="{004D7118-8DB6-41D0-98A3-44A7C8CD6AB4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1974596" y="9328207"/>
            <a:ext cx="1622987" cy="1183210"/>
          </a:xfrm>
          <a:prstGeom prst="rect">
            <a:avLst/>
          </a:prstGeom>
        </p:spPr>
      </p:pic>
      <p:pic>
        <p:nvPicPr>
          <p:cNvPr id="30" name="object 15">
            <a:extLst>
              <a:ext uri="{FF2B5EF4-FFF2-40B4-BE49-F238E27FC236}">
                <a16:creationId xmlns:a16="http://schemas.microsoft.com/office/drawing/2014/main" id="{48EAFAE3-4F83-4E04-9529-E2B754133F52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4163011" y="9328207"/>
            <a:ext cx="1622987" cy="1183210"/>
          </a:xfrm>
          <a:prstGeom prst="rect">
            <a:avLst/>
          </a:prstGeom>
        </p:spPr>
      </p:pic>
      <p:pic>
        <p:nvPicPr>
          <p:cNvPr id="31" name="object 16">
            <a:extLst>
              <a:ext uri="{FF2B5EF4-FFF2-40B4-BE49-F238E27FC236}">
                <a16:creationId xmlns:a16="http://schemas.microsoft.com/office/drawing/2014/main" id="{F2C523E9-4892-40F7-84D1-504DE3E4EDA9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6351426" y="9328207"/>
            <a:ext cx="1622987" cy="118321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7860"/>
            <a:ext cx="20104100" cy="11293631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60718" y="565427"/>
            <a:ext cx="19172555" cy="628650"/>
            <a:chOff x="460718" y="565427"/>
            <a:chExt cx="19172555" cy="62865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0718" y="565427"/>
              <a:ext cx="19172191" cy="628253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7101045" y="722496"/>
              <a:ext cx="2291715" cy="274955"/>
            </a:xfrm>
            <a:custGeom>
              <a:avLst/>
              <a:gdLst/>
              <a:ahLst/>
              <a:cxnLst/>
              <a:rect l="l" t="t" r="r" b="b"/>
              <a:pathLst>
                <a:path w="2291715" h="274955">
                  <a:moveTo>
                    <a:pt x="274853" y="39268"/>
                  </a:moveTo>
                  <a:lnTo>
                    <a:pt x="196329" y="39268"/>
                  </a:lnTo>
                  <a:lnTo>
                    <a:pt x="196329" y="117386"/>
                  </a:lnTo>
                  <a:lnTo>
                    <a:pt x="78524" y="117386"/>
                  </a:lnTo>
                  <a:lnTo>
                    <a:pt x="78524" y="38646"/>
                  </a:lnTo>
                  <a:lnTo>
                    <a:pt x="235597" y="38646"/>
                  </a:lnTo>
                  <a:lnTo>
                    <a:pt x="235597" y="546"/>
                  </a:lnTo>
                  <a:lnTo>
                    <a:pt x="0" y="546"/>
                  </a:lnTo>
                  <a:lnTo>
                    <a:pt x="0" y="38646"/>
                  </a:lnTo>
                  <a:lnTo>
                    <a:pt x="0" y="117386"/>
                  </a:lnTo>
                  <a:lnTo>
                    <a:pt x="0" y="156756"/>
                  </a:lnTo>
                  <a:lnTo>
                    <a:pt x="0" y="235496"/>
                  </a:lnTo>
                  <a:lnTo>
                    <a:pt x="0" y="274866"/>
                  </a:lnTo>
                  <a:lnTo>
                    <a:pt x="235597" y="274866"/>
                  </a:lnTo>
                  <a:lnTo>
                    <a:pt x="235597" y="235597"/>
                  </a:lnTo>
                  <a:lnTo>
                    <a:pt x="274853" y="235597"/>
                  </a:lnTo>
                  <a:lnTo>
                    <a:pt x="274853" y="157060"/>
                  </a:lnTo>
                  <a:lnTo>
                    <a:pt x="196329" y="157060"/>
                  </a:lnTo>
                  <a:lnTo>
                    <a:pt x="196329" y="235496"/>
                  </a:lnTo>
                  <a:lnTo>
                    <a:pt x="78524" y="235496"/>
                  </a:lnTo>
                  <a:lnTo>
                    <a:pt x="78524" y="156756"/>
                  </a:lnTo>
                  <a:lnTo>
                    <a:pt x="235597" y="156756"/>
                  </a:lnTo>
                  <a:lnTo>
                    <a:pt x="235597" y="117792"/>
                  </a:lnTo>
                  <a:lnTo>
                    <a:pt x="274853" y="117792"/>
                  </a:lnTo>
                  <a:lnTo>
                    <a:pt x="274853" y="39268"/>
                  </a:lnTo>
                  <a:close/>
                </a:path>
                <a:path w="2291715" h="274955">
                  <a:moveTo>
                    <a:pt x="610971" y="39268"/>
                  </a:moveTo>
                  <a:lnTo>
                    <a:pt x="571703" y="39268"/>
                  </a:lnTo>
                  <a:lnTo>
                    <a:pt x="571703" y="0"/>
                  </a:lnTo>
                  <a:lnTo>
                    <a:pt x="532447" y="0"/>
                  </a:lnTo>
                  <a:lnTo>
                    <a:pt x="532447" y="39268"/>
                  </a:lnTo>
                  <a:lnTo>
                    <a:pt x="532447" y="235597"/>
                  </a:lnTo>
                  <a:lnTo>
                    <a:pt x="414642" y="235597"/>
                  </a:lnTo>
                  <a:lnTo>
                    <a:pt x="414642" y="39268"/>
                  </a:lnTo>
                  <a:lnTo>
                    <a:pt x="532447" y="39268"/>
                  </a:lnTo>
                  <a:lnTo>
                    <a:pt x="532447" y="0"/>
                  </a:lnTo>
                  <a:lnTo>
                    <a:pt x="375373" y="0"/>
                  </a:lnTo>
                  <a:lnTo>
                    <a:pt x="375373" y="39268"/>
                  </a:lnTo>
                  <a:lnTo>
                    <a:pt x="336118" y="39268"/>
                  </a:lnTo>
                  <a:lnTo>
                    <a:pt x="336118" y="235597"/>
                  </a:lnTo>
                  <a:lnTo>
                    <a:pt x="375373" y="235597"/>
                  </a:lnTo>
                  <a:lnTo>
                    <a:pt x="375373" y="274866"/>
                  </a:lnTo>
                  <a:lnTo>
                    <a:pt x="571703" y="274866"/>
                  </a:lnTo>
                  <a:lnTo>
                    <a:pt x="571703" y="235597"/>
                  </a:lnTo>
                  <a:lnTo>
                    <a:pt x="610971" y="235597"/>
                  </a:lnTo>
                  <a:lnTo>
                    <a:pt x="610971" y="39268"/>
                  </a:lnTo>
                  <a:close/>
                </a:path>
                <a:path w="2291715" h="274955">
                  <a:moveTo>
                    <a:pt x="947089" y="39268"/>
                  </a:moveTo>
                  <a:lnTo>
                    <a:pt x="907821" y="39268"/>
                  </a:lnTo>
                  <a:lnTo>
                    <a:pt x="907821" y="0"/>
                  </a:lnTo>
                  <a:lnTo>
                    <a:pt x="868553" y="0"/>
                  </a:lnTo>
                  <a:lnTo>
                    <a:pt x="868553" y="39268"/>
                  </a:lnTo>
                  <a:lnTo>
                    <a:pt x="868553" y="235597"/>
                  </a:lnTo>
                  <a:lnTo>
                    <a:pt x="750760" y="235597"/>
                  </a:lnTo>
                  <a:lnTo>
                    <a:pt x="750760" y="39268"/>
                  </a:lnTo>
                  <a:lnTo>
                    <a:pt x="868553" y="39268"/>
                  </a:lnTo>
                  <a:lnTo>
                    <a:pt x="868553" y="0"/>
                  </a:lnTo>
                  <a:lnTo>
                    <a:pt x="711492" y="0"/>
                  </a:lnTo>
                  <a:lnTo>
                    <a:pt x="711492" y="39268"/>
                  </a:lnTo>
                  <a:lnTo>
                    <a:pt x="672223" y="39268"/>
                  </a:lnTo>
                  <a:lnTo>
                    <a:pt x="672223" y="235597"/>
                  </a:lnTo>
                  <a:lnTo>
                    <a:pt x="711492" y="235597"/>
                  </a:lnTo>
                  <a:lnTo>
                    <a:pt x="711492" y="274866"/>
                  </a:lnTo>
                  <a:lnTo>
                    <a:pt x="907821" y="274866"/>
                  </a:lnTo>
                  <a:lnTo>
                    <a:pt x="907821" y="235597"/>
                  </a:lnTo>
                  <a:lnTo>
                    <a:pt x="947089" y="235597"/>
                  </a:lnTo>
                  <a:lnTo>
                    <a:pt x="947089" y="39268"/>
                  </a:lnTo>
                  <a:close/>
                </a:path>
                <a:path w="2291715" h="274955">
                  <a:moveTo>
                    <a:pt x="1283208" y="235597"/>
                  </a:moveTo>
                  <a:lnTo>
                    <a:pt x="1243939" y="235597"/>
                  </a:lnTo>
                  <a:lnTo>
                    <a:pt x="1243939" y="196329"/>
                  </a:lnTo>
                  <a:lnTo>
                    <a:pt x="1126147" y="196329"/>
                  </a:lnTo>
                  <a:lnTo>
                    <a:pt x="1126147" y="235597"/>
                  </a:lnTo>
                  <a:lnTo>
                    <a:pt x="1165402" y="235597"/>
                  </a:lnTo>
                  <a:lnTo>
                    <a:pt x="1165402" y="274866"/>
                  </a:lnTo>
                  <a:lnTo>
                    <a:pt x="1283208" y="274866"/>
                  </a:lnTo>
                  <a:lnTo>
                    <a:pt x="1283208" y="235597"/>
                  </a:lnTo>
                  <a:close/>
                </a:path>
                <a:path w="2291715" h="274955">
                  <a:moveTo>
                    <a:pt x="1283208" y="0"/>
                  </a:moveTo>
                  <a:lnTo>
                    <a:pt x="1204671" y="0"/>
                  </a:lnTo>
                  <a:lnTo>
                    <a:pt x="1204671" y="39268"/>
                  </a:lnTo>
                  <a:lnTo>
                    <a:pt x="1165402" y="39268"/>
                  </a:lnTo>
                  <a:lnTo>
                    <a:pt x="1165402" y="78536"/>
                  </a:lnTo>
                  <a:lnTo>
                    <a:pt x="1126147" y="78536"/>
                  </a:lnTo>
                  <a:lnTo>
                    <a:pt x="1126147" y="117386"/>
                  </a:lnTo>
                  <a:lnTo>
                    <a:pt x="1086878" y="117386"/>
                  </a:lnTo>
                  <a:lnTo>
                    <a:pt x="1086878" y="546"/>
                  </a:lnTo>
                  <a:lnTo>
                    <a:pt x="1008341" y="546"/>
                  </a:lnTo>
                  <a:lnTo>
                    <a:pt x="1008341" y="117386"/>
                  </a:lnTo>
                  <a:lnTo>
                    <a:pt x="1008341" y="156756"/>
                  </a:lnTo>
                  <a:lnTo>
                    <a:pt x="1008341" y="196126"/>
                  </a:lnTo>
                  <a:lnTo>
                    <a:pt x="1008341" y="274866"/>
                  </a:lnTo>
                  <a:lnTo>
                    <a:pt x="1086878" y="274866"/>
                  </a:lnTo>
                  <a:lnTo>
                    <a:pt x="1086878" y="196126"/>
                  </a:lnTo>
                  <a:lnTo>
                    <a:pt x="1204671" y="196126"/>
                  </a:lnTo>
                  <a:lnTo>
                    <a:pt x="1204671" y="156756"/>
                  </a:lnTo>
                  <a:lnTo>
                    <a:pt x="1165402" y="156756"/>
                  </a:lnTo>
                  <a:lnTo>
                    <a:pt x="1165402" y="117792"/>
                  </a:lnTo>
                  <a:lnTo>
                    <a:pt x="1204671" y="117792"/>
                  </a:lnTo>
                  <a:lnTo>
                    <a:pt x="1204671" y="78536"/>
                  </a:lnTo>
                  <a:lnTo>
                    <a:pt x="1243939" y="78536"/>
                  </a:lnTo>
                  <a:lnTo>
                    <a:pt x="1243939" y="39268"/>
                  </a:lnTo>
                  <a:lnTo>
                    <a:pt x="1283208" y="39268"/>
                  </a:lnTo>
                  <a:lnTo>
                    <a:pt x="1283208" y="0"/>
                  </a:lnTo>
                  <a:close/>
                </a:path>
                <a:path w="2291715" h="274955">
                  <a:moveTo>
                    <a:pt x="1619326" y="235496"/>
                  </a:moveTo>
                  <a:lnTo>
                    <a:pt x="1462252" y="235496"/>
                  </a:lnTo>
                  <a:lnTo>
                    <a:pt x="1462252" y="546"/>
                  </a:lnTo>
                  <a:lnTo>
                    <a:pt x="1383728" y="546"/>
                  </a:lnTo>
                  <a:lnTo>
                    <a:pt x="1383728" y="235496"/>
                  </a:lnTo>
                  <a:lnTo>
                    <a:pt x="1383728" y="274866"/>
                  </a:lnTo>
                  <a:lnTo>
                    <a:pt x="1619326" y="274866"/>
                  </a:lnTo>
                  <a:lnTo>
                    <a:pt x="1619326" y="235496"/>
                  </a:lnTo>
                  <a:close/>
                </a:path>
                <a:path w="2291715" h="274955">
                  <a:moveTo>
                    <a:pt x="1955431" y="546"/>
                  </a:moveTo>
                  <a:lnTo>
                    <a:pt x="1680578" y="546"/>
                  </a:lnTo>
                  <a:lnTo>
                    <a:pt x="1680578" y="38646"/>
                  </a:lnTo>
                  <a:lnTo>
                    <a:pt x="1680578" y="117386"/>
                  </a:lnTo>
                  <a:lnTo>
                    <a:pt x="1680578" y="156756"/>
                  </a:lnTo>
                  <a:lnTo>
                    <a:pt x="1680578" y="235496"/>
                  </a:lnTo>
                  <a:lnTo>
                    <a:pt x="1680578" y="274866"/>
                  </a:lnTo>
                  <a:lnTo>
                    <a:pt x="1955431" y="274866"/>
                  </a:lnTo>
                  <a:lnTo>
                    <a:pt x="1955431" y="235496"/>
                  </a:lnTo>
                  <a:lnTo>
                    <a:pt x="1759102" y="235496"/>
                  </a:lnTo>
                  <a:lnTo>
                    <a:pt x="1759102" y="156756"/>
                  </a:lnTo>
                  <a:lnTo>
                    <a:pt x="1916176" y="156756"/>
                  </a:lnTo>
                  <a:lnTo>
                    <a:pt x="1916176" y="117386"/>
                  </a:lnTo>
                  <a:lnTo>
                    <a:pt x="1759102" y="117386"/>
                  </a:lnTo>
                  <a:lnTo>
                    <a:pt x="1759102" y="38646"/>
                  </a:lnTo>
                  <a:lnTo>
                    <a:pt x="1955431" y="38646"/>
                  </a:lnTo>
                  <a:lnTo>
                    <a:pt x="1955431" y="546"/>
                  </a:lnTo>
                  <a:close/>
                </a:path>
                <a:path w="2291715" h="274955">
                  <a:moveTo>
                    <a:pt x="2291550" y="0"/>
                  </a:moveTo>
                  <a:lnTo>
                    <a:pt x="2055952" y="0"/>
                  </a:lnTo>
                  <a:lnTo>
                    <a:pt x="2055952" y="39268"/>
                  </a:lnTo>
                  <a:lnTo>
                    <a:pt x="2134489" y="39268"/>
                  </a:lnTo>
                  <a:lnTo>
                    <a:pt x="2134489" y="274866"/>
                  </a:lnTo>
                  <a:lnTo>
                    <a:pt x="2213025" y="274866"/>
                  </a:lnTo>
                  <a:lnTo>
                    <a:pt x="2213025" y="39268"/>
                  </a:lnTo>
                  <a:lnTo>
                    <a:pt x="2291550" y="39268"/>
                  </a:lnTo>
                  <a:lnTo>
                    <a:pt x="2291550" y="0"/>
                  </a:lnTo>
                  <a:close/>
                </a:path>
              </a:pathLst>
            </a:custGeom>
            <a:solidFill>
              <a:srgbClr val="001C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18181384" y="10020179"/>
            <a:ext cx="463550" cy="541020"/>
          </a:xfrm>
          <a:custGeom>
            <a:avLst/>
            <a:gdLst/>
            <a:ahLst/>
            <a:cxnLst/>
            <a:rect l="l" t="t" r="r" b="b"/>
            <a:pathLst>
              <a:path w="463550" h="541020">
                <a:moveTo>
                  <a:pt x="308889" y="0"/>
                </a:moveTo>
                <a:lnTo>
                  <a:pt x="154444" y="0"/>
                </a:lnTo>
                <a:lnTo>
                  <a:pt x="154444" y="77470"/>
                </a:lnTo>
                <a:lnTo>
                  <a:pt x="77216" y="77470"/>
                </a:lnTo>
                <a:lnTo>
                  <a:pt x="77216" y="154940"/>
                </a:lnTo>
                <a:lnTo>
                  <a:pt x="154444" y="154940"/>
                </a:lnTo>
                <a:lnTo>
                  <a:pt x="154444" y="463550"/>
                </a:lnTo>
                <a:lnTo>
                  <a:pt x="308889" y="463550"/>
                </a:lnTo>
                <a:lnTo>
                  <a:pt x="308889" y="154940"/>
                </a:lnTo>
                <a:lnTo>
                  <a:pt x="308889" y="77470"/>
                </a:lnTo>
                <a:lnTo>
                  <a:pt x="308889" y="0"/>
                </a:lnTo>
                <a:close/>
              </a:path>
              <a:path w="463550" h="541020">
                <a:moveTo>
                  <a:pt x="463334" y="463804"/>
                </a:moveTo>
                <a:lnTo>
                  <a:pt x="0" y="463804"/>
                </a:lnTo>
                <a:lnTo>
                  <a:pt x="0" y="541020"/>
                </a:lnTo>
                <a:lnTo>
                  <a:pt x="463334" y="541020"/>
                </a:lnTo>
                <a:lnTo>
                  <a:pt x="463334" y="463804"/>
                </a:lnTo>
                <a:close/>
              </a:path>
            </a:pathLst>
          </a:custGeom>
          <a:solidFill>
            <a:srgbClr val="C3C3C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8721934" y="10020648"/>
            <a:ext cx="541020" cy="541020"/>
          </a:xfrm>
          <a:custGeom>
            <a:avLst/>
            <a:gdLst/>
            <a:ahLst/>
            <a:cxnLst/>
            <a:rect l="l" t="t" r="r" b="b"/>
            <a:pathLst>
              <a:path w="541019" h="541020">
                <a:moveTo>
                  <a:pt x="77228" y="308889"/>
                </a:moveTo>
                <a:lnTo>
                  <a:pt x="0" y="308889"/>
                </a:lnTo>
                <a:lnTo>
                  <a:pt x="0" y="463334"/>
                </a:lnTo>
                <a:lnTo>
                  <a:pt x="77228" y="463334"/>
                </a:lnTo>
                <a:lnTo>
                  <a:pt x="77228" y="308889"/>
                </a:lnTo>
                <a:close/>
              </a:path>
              <a:path w="541019" h="541020">
                <a:moveTo>
                  <a:pt x="386118" y="0"/>
                </a:moveTo>
                <a:lnTo>
                  <a:pt x="77228" y="0"/>
                </a:lnTo>
                <a:lnTo>
                  <a:pt x="77228" y="77000"/>
                </a:lnTo>
                <a:lnTo>
                  <a:pt x="0" y="77000"/>
                </a:lnTo>
                <a:lnTo>
                  <a:pt x="0" y="154470"/>
                </a:lnTo>
                <a:lnTo>
                  <a:pt x="0" y="231940"/>
                </a:lnTo>
                <a:lnTo>
                  <a:pt x="77228" y="231940"/>
                </a:lnTo>
                <a:lnTo>
                  <a:pt x="77228" y="308889"/>
                </a:lnTo>
                <a:lnTo>
                  <a:pt x="386118" y="308889"/>
                </a:lnTo>
                <a:lnTo>
                  <a:pt x="386118" y="231660"/>
                </a:lnTo>
                <a:lnTo>
                  <a:pt x="231673" y="231660"/>
                </a:lnTo>
                <a:lnTo>
                  <a:pt x="231673" y="154470"/>
                </a:lnTo>
                <a:lnTo>
                  <a:pt x="154444" y="154470"/>
                </a:lnTo>
                <a:lnTo>
                  <a:pt x="154444" y="77216"/>
                </a:lnTo>
                <a:lnTo>
                  <a:pt x="386118" y="77216"/>
                </a:lnTo>
                <a:lnTo>
                  <a:pt x="386118" y="0"/>
                </a:lnTo>
                <a:close/>
              </a:path>
              <a:path w="541019" h="541020">
                <a:moveTo>
                  <a:pt x="463334" y="463334"/>
                </a:moveTo>
                <a:lnTo>
                  <a:pt x="77228" y="463334"/>
                </a:lnTo>
                <a:lnTo>
                  <a:pt x="77228" y="540550"/>
                </a:lnTo>
                <a:lnTo>
                  <a:pt x="463334" y="540550"/>
                </a:lnTo>
                <a:lnTo>
                  <a:pt x="463334" y="463334"/>
                </a:lnTo>
                <a:close/>
              </a:path>
              <a:path w="541019" h="541020">
                <a:moveTo>
                  <a:pt x="463334" y="77216"/>
                </a:moveTo>
                <a:lnTo>
                  <a:pt x="386118" y="77216"/>
                </a:lnTo>
                <a:lnTo>
                  <a:pt x="386118" y="231660"/>
                </a:lnTo>
                <a:lnTo>
                  <a:pt x="463334" y="231660"/>
                </a:lnTo>
                <a:lnTo>
                  <a:pt x="463334" y="77216"/>
                </a:lnTo>
                <a:close/>
              </a:path>
              <a:path w="541019" h="541020">
                <a:moveTo>
                  <a:pt x="540562" y="309410"/>
                </a:moveTo>
                <a:lnTo>
                  <a:pt x="231673" y="309410"/>
                </a:lnTo>
                <a:lnTo>
                  <a:pt x="231673" y="385610"/>
                </a:lnTo>
                <a:lnTo>
                  <a:pt x="386118" y="385610"/>
                </a:lnTo>
                <a:lnTo>
                  <a:pt x="386118" y="463080"/>
                </a:lnTo>
                <a:lnTo>
                  <a:pt x="540562" y="463080"/>
                </a:lnTo>
                <a:lnTo>
                  <a:pt x="540562" y="385610"/>
                </a:lnTo>
                <a:lnTo>
                  <a:pt x="540562" y="309410"/>
                </a:lnTo>
                <a:close/>
              </a:path>
            </a:pathLst>
          </a:custGeom>
          <a:solidFill>
            <a:srgbClr val="C3C3C3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" name="object 7"/>
          <p:cNvGrpSpPr/>
          <p:nvPr/>
        </p:nvGrpSpPr>
        <p:grpSpPr>
          <a:xfrm>
            <a:off x="3675280" y="1821934"/>
            <a:ext cx="12502515" cy="8534400"/>
            <a:chOff x="3675280" y="1821934"/>
            <a:chExt cx="12502515" cy="8534400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3117" y="2653975"/>
              <a:ext cx="1654399" cy="59593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3117" y="2031352"/>
              <a:ext cx="1654399" cy="59593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89407" y="2073235"/>
              <a:ext cx="10512768" cy="1298389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675280" y="1821934"/>
              <a:ext cx="10931604" cy="1717225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3926581" y="2031351"/>
              <a:ext cx="10429240" cy="1214755"/>
            </a:xfrm>
            <a:custGeom>
              <a:avLst/>
              <a:gdLst/>
              <a:ahLst/>
              <a:cxnLst/>
              <a:rect l="l" t="t" r="r" b="b"/>
              <a:pathLst>
                <a:path w="10429240" h="1214755">
                  <a:moveTo>
                    <a:pt x="10397589" y="0"/>
                  </a:moveTo>
                  <a:lnTo>
                    <a:pt x="31412" y="0"/>
                  </a:lnTo>
                  <a:lnTo>
                    <a:pt x="19185" y="2468"/>
                  </a:lnTo>
                  <a:lnTo>
                    <a:pt x="9200" y="9200"/>
                  </a:lnTo>
                  <a:lnTo>
                    <a:pt x="2468" y="19185"/>
                  </a:lnTo>
                  <a:lnTo>
                    <a:pt x="0" y="31412"/>
                  </a:lnTo>
                  <a:lnTo>
                    <a:pt x="0" y="1183210"/>
                  </a:lnTo>
                  <a:lnTo>
                    <a:pt x="2468" y="1195437"/>
                  </a:lnTo>
                  <a:lnTo>
                    <a:pt x="9200" y="1205422"/>
                  </a:lnTo>
                  <a:lnTo>
                    <a:pt x="19185" y="1212154"/>
                  </a:lnTo>
                  <a:lnTo>
                    <a:pt x="31412" y="1214622"/>
                  </a:lnTo>
                  <a:lnTo>
                    <a:pt x="10397589" y="1214622"/>
                  </a:lnTo>
                  <a:lnTo>
                    <a:pt x="10409816" y="1212154"/>
                  </a:lnTo>
                  <a:lnTo>
                    <a:pt x="10419801" y="1205422"/>
                  </a:lnTo>
                  <a:lnTo>
                    <a:pt x="10426533" y="1195437"/>
                  </a:lnTo>
                  <a:lnTo>
                    <a:pt x="10429001" y="1183210"/>
                  </a:lnTo>
                  <a:lnTo>
                    <a:pt x="10429001" y="31412"/>
                  </a:lnTo>
                  <a:lnTo>
                    <a:pt x="10426533" y="19185"/>
                  </a:lnTo>
                  <a:lnTo>
                    <a:pt x="10419801" y="9200"/>
                  </a:lnTo>
                  <a:lnTo>
                    <a:pt x="10409816" y="2468"/>
                  </a:lnTo>
                  <a:lnTo>
                    <a:pt x="10397589" y="0"/>
                  </a:lnTo>
                  <a:close/>
                </a:path>
              </a:pathLst>
            </a:custGeom>
            <a:solidFill>
              <a:srgbClr val="C9C9C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115054" y="2418517"/>
              <a:ext cx="5393055" cy="419100"/>
            </a:xfrm>
            <a:custGeom>
              <a:avLst/>
              <a:gdLst/>
              <a:ahLst/>
              <a:cxnLst/>
              <a:rect l="l" t="t" r="r" b="b"/>
              <a:pathLst>
                <a:path w="5393055" h="419100">
                  <a:moveTo>
                    <a:pt x="366483" y="0"/>
                  </a:moveTo>
                  <a:lnTo>
                    <a:pt x="0" y="0"/>
                  </a:lnTo>
                  <a:lnTo>
                    <a:pt x="0" y="52070"/>
                  </a:lnTo>
                  <a:lnTo>
                    <a:pt x="0" y="157480"/>
                  </a:lnTo>
                  <a:lnTo>
                    <a:pt x="0" y="209550"/>
                  </a:lnTo>
                  <a:lnTo>
                    <a:pt x="0" y="314960"/>
                  </a:lnTo>
                  <a:lnTo>
                    <a:pt x="0" y="367030"/>
                  </a:lnTo>
                  <a:lnTo>
                    <a:pt x="366483" y="367030"/>
                  </a:lnTo>
                  <a:lnTo>
                    <a:pt x="366483" y="314960"/>
                  </a:lnTo>
                  <a:lnTo>
                    <a:pt x="104711" y="314960"/>
                  </a:lnTo>
                  <a:lnTo>
                    <a:pt x="104711" y="209550"/>
                  </a:lnTo>
                  <a:lnTo>
                    <a:pt x="314121" y="209550"/>
                  </a:lnTo>
                  <a:lnTo>
                    <a:pt x="314121" y="157480"/>
                  </a:lnTo>
                  <a:lnTo>
                    <a:pt x="104711" y="157480"/>
                  </a:lnTo>
                  <a:lnTo>
                    <a:pt x="104711" y="52070"/>
                  </a:lnTo>
                  <a:lnTo>
                    <a:pt x="366483" y="52070"/>
                  </a:lnTo>
                  <a:lnTo>
                    <a:pt x="366483" y="0"/>
                  </a:lnTo>
                  <a:close/>
                </a:path>
                <a:path w="5393055" h="419100">
                  <a:moveTo>
                    <a:pt x="785317" y="104965"/>
                  </a:moveTo>
                  <a:lnTo>
                    <a:pt x="680605" y="104965"/>
                  </a:lnTo>
                  <a:lnTo>
                    <a:pt x="680605" y="209677"/>
                  </a:lnTo>
                  <a:lnTo>
                    <a:pt x="628256" y="209677"/>
                  </a:lnTo>
                  <a:lnTo>
                    <a:pt x="628256" y="104965"/>
                  </a:lnTo>
                  <a:lnTo>
                    <a:pt x="575894" y="104965"/>
                  </a:lnTo>
                  <a:lnTo>
                    <a:pt x="575894" y="209677"/>
                  </a:lnTo>
                  <a:lnTo>
                    <a:pt x="523544" y="209677"/>
                  </a:lnTo>
                  <a:lnTo>
                    <a:pt x="523544" y="104965"/>
                  </a:lnTo>
                  <a:lnTo>
                    <a:pt x="418833" y="104965"/>
                  </a:lnTo>
                  <a:lnTo>
                    <a:pt x="418833" y="209677"/>
                  </a:lnTo>
                  <a:lnTo>
                    <a:pt x="471182" y="209677"/>
                  </a:lnTo>
                  <a:lnTo>
                    <a:pt x="471182" y="262039"/>
                  </a:lnTo>
                  <a:lnTo>
                    <a:pt x="418833" y="262039"/>
                  </a:lnTo>
                  <a:lnTo>
                    <a:pt x="418833" y="366737"/>
                  </a:lnTo>
                  <a:lnTo>
                    <a:pt x="523544" y="366737"/>
                  </a:lnTo>
                  <a:lnTo>
                    <a:pt x="523544" y="262039"/>
                  </a:lnTo>
                  <a:lnTo>
                    <a:pt x="575894" y="262039"/>
                  </a:lnTo>
                  <a:lnTo>
                    <a:pt x="575894" y="366737"/>
                  </a:lnTo>
                  <a:lnTo>
                    <a:pt x="628256" y="366737"/>
                  </a:lnTo>
                  <a:lnTo>
                    <a:pt x="628256" y="262039"/>
                  </a:lnTo>
                  <a:lnTo>
                    <a:pt x="680605" y="262039"/>
                  </a:lnTo>
                  <a:lnTo>
                    <a:pt x="680605" y="366737"/>
                  </a:lnTo>
                  <a:lnTo>
                    <a:pt x="785317" y="366737"/>
                  </a:lnTo>
                  <a:lnTo>
                    <a:pt x="785317" y="262039"/>
                  </a:lnTo>
                  <a:lnTo>
                    <a:pt x="732955" y="262039"/>
                  </a:lnTo>
                  <a:lnTo>
                    <a:pt x="732955" y="209677"/>
                  </a:lnTo>
                  <a:lnTo>
                    <a:pt x="785317" y="209677"/>
                  </a:lnTo>
                  <a:lnTo>
                    <a:pt x="785317" y="104965"/>
                  </a:lnTo>
                  <a:close/>
                </a:path>
                <a:path w="5393055" h="419100">
                  <a:moveTo>
                    <a:pt x="1204150" y="157327"/>
                  </a:moveTo>
                  <a:lnTo>
                    <a:pt x="1151801" y="157327"/>
                  </a:lnTo>
                  <a:lnTo>
                    <a:pt x="1151801" y="104965"/>
                  </a:lnTo>
                  <a:lnTo>
                    <a:pt x="890028" y="104965"/>
                  </a:lnTo>
                  <a:lnTo>
                    <a:pt x="890028" y="157327"/>
                  </a:lnTo>
                  <a:lnTo>
                    <a:pt x="1099439" y="157327"/>
                  </a:lnTo>
                  <a:lnTo>
                    <a:pt x="1099439" y="209550"/>
                  </a:lnTo>
                  <a:lnTo>
                    <a:pt x="942378" y="209550"/>
                  </a:lnTo>
                  <a:lnTo>
                    <a:pt x="942378" y="157480"/>
                  </a:lnTo>
                  <a:lnTo>
                    <a:pt x="837666" y="157480"/>
                  </a:lnTo>
                  <a:lnTo>
                    <a:pt x="837666" y="209550"/>
                  </a:lnTo>
                  <a:lnTo>
                    <a:pt x="837666" y="261620"/>
                  </a:lnTo>
                  <a:lnTo>
                    <a:pt x="837666" y="314960"/>
                  </a:lnTo>
                  <a:lnTo>
                    <a:pt x="890028" y="314960"/>
                  </a:lnTo>
                  <a:lnTo>
                    <a:pt x="890028" y="366737"/>
                  </a:lnTo>
                  <a:lnTo>
                    <a:pt x="1151801" y="366737"/>
                  </a:lnTo>
                  <a:lnTo>
                    <a:pt x="1151801" y="314388"/>
                  </a:lnTo>
                  <a:lnTo>
                    <a:pt x="942378" y="314388"/>
                  </a:lnTo>
                  <a:lnTo>
                    <a:pt x="942378" y="261620"/>
                  </a:lnTo>
                  <a:lnTo>
                    <a:pt x="1204150" y="261620"/>
                  </a:lnTo>
                  <a:lnTo>
                    <a:pt x="1204150" y="209677"/>
                  </a:lnTo>
                  <a:lnTo>
                    <a:pt x="1204150" y="209550"/>
                  </a:lnTo>
                  <a:lnTo>
                    <a:pt x="1204150" y="157327"/>
                  </a:lnTo>
                  <a:close/>
                </a:path>
                <a:path w="5393055" h="419100">
                  <a:moveTo>
                    <a:pt x="2041817" y="262039"/>
                  </a:moveTo>
                  <a:lnTo>
                    <a:pt x="1937105" y="262039"/>
                  </a:lnTo>
                  <a:lnTo>
                    <a:pt x="1937105" y="366737"/>
                  </a:lnTo>
                  <a:lnTo>
                    <a:pt x="2041817" y="366737"/>
                  </a:lnTo>
                  <a:lnTo>
                    <a:pt x="2041817" y="262039"/>
                  </a:lnTo>
                  <a:close/>
                </a:path>
                <a:path w="5393055" h="419100">
                  <a:moveTo>
                    <a:pt x="2041817" y="104965"/>
                  </a:moveTo>
                  <a:lnTo>
                    <a:pt x="1937105" y="104965"/>
                  </a:lnTo>
                  <a:lnTo>
                    <a:pt x="1937105" y="209550"/>
                  </a:lnTo>
                  <a:lnTo>
                    <a:pt x="1780044" y="209550"/>
                  </a:lnTo>
                  <a:lnTo>
                    <a:pt x="1780044" y="105410"/>
                  </a:lnTo>
                  <a:lnTo>
                    <a:pt x="1675333" y="105410"/>
                  </a:lnTo>
                  <a:lnTo>
                    <a:pt x="1675333" y="209550"/>
                  </a:lnTo>
                  <a:lnTo>
                    <a:pt x="1675333" y="261620"/>
                  </a:lnTo>
                  <a:lnTo>
                    <a:pt x="1675333" y="314960"/>
                  </a:lnTo>
                  <a:lnTo>
                    <a:pt x="1413573" y="314960"/>
                  </a:lnTo>
                  <a:lnTo>
                    <a:pt x="1413573" y="261620"/>
                  </a:lnTo>
                  <a:lnTo>
                    <a:pt x="1413573" y="157480"/>
                  </a:lnTo>
                  <a:lnTo>
                    <a:pt x="1518272" y="157480"/>
                  </a:lnTo>
                  <a:lnTo>
                    <a:pt x="1518272" y="314388"/>
                  </a:lnTo>
                  <a:lnTo>
                    <a:pt x="1622983" y="314388"/>
                  </a:lnTo>
                  <a:lnTo>
                    <a:pt x="1622983" y="157480"/>
                  </a:lnTo>
                  <a:lnTo>
                    <a:pt x="1622983" y="157327"/>
                  </a:lnTo>
                  <a:lnTo>
                    <a:pt x="1622983" y="105410"/>
                  </a:lnTo>
                  <a:lnTo>
                    <a:pt x="1361211" y="105410"/>
                  </a:lnTo>
                  <a:lnTo>
                    <a:pt x="1361211" y="157480"/>
                  </a:lnTo>
                  <a:lnTo>
                    <a:pt x="1361211" y="261620"/>
                  </a:lnTo>
                  <a:lnTo>
                    <a:pt x="1308862" y="261620"/>
                  </a:lnTo>
                  <a:lnTo>
                    <a:pt x="1308862" y="314960"/>
                  </a:lnTo>
                  <a:lnTo>
                    <a:pt x="1256499" y="314960"/>
                  </a:lnTo>
                  <a:lnTo>
                    <a:pt x="1256499" y="367030"/>
                  </a:lnTo>
                  <a:lnTo>
                    <a:pt x="1256499" y="419100"/>
                  </a:lnTo>
                  <a:lnTo>
                    <a:pt x="1361211" y="419100"/>
                  </a:lnTo>
                  <a:lnTo>
                    <a:pt x="1361211" y="367030"/>
                  </a:lnTo>
                  <a:lnTo>
                    <a:pt x="1570634" y="367030"/>
                  </a:lnTo>
                  <a:lnTo>
                    <a:pt x="1570634" y="419100"/>
                  </a:lnTo>
                  <a:lnTo>
                    <a:pt x="1675333" y="419100"/>
                  </a:lnTo>
                  <a:lnTo>
                    <a:pt x="1675333" y="367030"/>
                  </a:lnTo>
                  <a:lnTo>
                    <a:pt x="1780044" y="367030"/>
                  </a:lnTo>
                  <a:lnTo>
                    <a:pt x="1780044" y="261620"/>
                  </a:lnTo>
                  <a:lnTo>
                    <a:pt x="2041817" y="261620"/>
                  </a:lnTo>
                  <a:lnTo>
                    <a:pt x="2041817" y="209677"/>
                  </a:lnTo>
                  <a:lnTo>
                    <a:pt x="2041817" y="209550"/>
                  </a:lnTo>
                  <a:lnTo>
                    <a:pt x="2041817" y="104965"/>
                  </a:lnTo>
                  <a:close/>
                </a:path>
                <a:path w="5393055" h="419100">
                  <a:moveTo>
                    <a:pt x="2460650" y="157327"/>
                  </a:moveTo>
                  <a:lnTo>
                    <a:pt x="2408301" y="157327"/>
                  </a:lnTo>
                  <a:lnTo>
                    <a:pt x="2408301" y="104965"/>
                  </a:lnTo>
                  <a:lnTo>
                    <a:pt x="2146528" y="104965"/>
                  </a:lnTo>
                  <a:lnTo>
                    <a:pt x="2146528" y="157327"/>
                  </a:lnTo>
                  <a:lnTo>
                    <a:pt x="2355951" y="157327"/>
                  </a:lnTo>
                  <a:lnTo>
                    <a:pt x="2355951" y="209550"/>
                  </a:lnTo>
                  <a:lnTo>
                    <a:pt x="2198878" y="209550"/>
                  </a:lnTo>
                  <a:lnTo>
                    <a:pt x="2198878" y="157480"/>
                  </a:lnTo>
                  <a:lnTo>
                    <a:pt x="2094179" y="157480"/>
                  </a:lnTo>
                  <a:lnTo>
                    <a:pt x="2094179" y="209550"/>
                  </a:lnTo>
                  <a:lnTo>
                    <a:pt x="2094179" y="261620"/>
                  </a:lnTo>
                  <a:lnTo>
                    <a:pt x="2094179" y="314960"/>
                  </a:lnTo>
                  <a:lnTo>
                    <a:pt x="2146528" y="314960"/>
                  </a:lnTo>
                  <a:lnTo>
                    <a:pt x="2146528" y="366737"/>
                  </a:lnTo>
                  <a:lnTo>
                    <a:pt x="2408301" y="366737"/>
                  </a:lnTo>
                  <a:lnTo>
                    <a:pt x="2408301" y="314388"/>
                  </a:lnTo>
                  <a:lnTo>
                    <a:pt x="2198878" y="314388"/>
                  </a:lnTo>
                  <a:lnTo>
                    <a:pt x="2198878" y="261620"/>
                  </a:lnTo>
                  <a:lnTo>
                    <a:pt x="2460650" y="261620"/>
                  </a:lnTo>
                  <a:lnTo>
                    <a:pt x="2460650" y="209677"/>
                  </a:lnTo>
                  <a:lnTo>
                    <a:pt x="2460650" y="209550"/>
                  </a:lnTo>
                  <a:lnTo>
                    <a:pt x="2460650" y="157327"/>
                  </a:lnTo>
                  <a:close/>
                </a:path>
                <a:path w="5393055" h="419100">
                  <a:moveTo>
                    <a:pt x="2879496" y="262039"/>
                  </a:moveTo>
                  <a:lnTo>
                    <a:pt x="2774785" y="262039"/>
                  </a:lnTo>
                  <a:lnTo>
                    <a:pt x="2774785" y="314388"/>
                  </a:lnTo>
                  <a:lnTo>
                    <a:pt x="2879496" y="314388"/>
                  </a:lnTo>
                  <a:lnTo>
                    <a:pt x="2879496" y="262039"/>
                  </a:lnTo>
                  <a:close/>
                </a:path>
                <a:path w="5393055" h="419100">
                  <a:moveTo>
                    <a:pt x="2879496" y="157327"/>
                  </a:moveTo>
                  <a:lnTo>
                    <a:pt x="2827134" y="157327"/>
                  </a:lnTo>
                  <a:lnTo>
                    <a:pt x="2827134" y="105410"/>
                  </a:lnTo>
                  <a:lnTo>
                    <a:pt x="2774785" y="105410"/>
                  </a:lnTo>
                  <a:lnTo>
                    <a:pt x="2774785" y="157480"/>
                  </a:lnTo>
                  <a:lnTo>
                    <a:pt x="2774785" y="209550"/>
                  </a:lnTo>
                  <a:lnTo>
                    <a:pt x="2617724" y="209550"/>
                  </a:lnTo>
                  <a:lnTo>
                    <a:pt x="2617724" y="157480"/>
                  </a:lnTo>
                  <a:lnTo>
                    <a:pt x="2774785" y="157480"/>
                  </a:lnTo>
                  <a:lnTo>
                    <a:pt x="2774785" y="105410"/>
                  </a:lnTo>
                  <a:lnTo>
                    <a:pt x="2513012" y="105410"/>
                  </a:lnTo>
                  <a:lnTo>
                    <a:pt x="2513012" y="157480"/>
                  </a:lnTo>
                  <a:lnTo>
                    <a:pt x="2513012" y="209550"/>
                  </a:lnTo>
                  <a:lnTo>
                    <a:pt x="2513012" y="261620"/>
                  </a:lnTo>
                  <a:lnTo>
                    <a:pt x="2513012" y="314960"/>
                  </a:lnTo>
                  <a:lnTo>
                    <a:pt x="2513012" y="367030"/>
                  </a:lnTo>
                  <a:lnTo>
                    <a:pt x="2827134" y="367030"/>
                  </a:lnTo>
                  <a:lnTo>
                    <a:pt x="2827134" y="314960"/>
                  </a:lnTo>
                  <a:lnTo>
                    <a:pt x="2617724" y="314960"/>
                  </a:lnTo>
                  <a:lnTo>
                    <a:pt x="2617724" y="261620"/>
                  </a:lnTo>
                  <a:lnTo>
                    <a:pt x="2827134" y="261620"/>
                  </a:lnTo>
                  <a:lnTo>
                    <a:pt x="2827134" y="209677"/>
                  </a:lnTo>
                  <a:lnTo>
                    <a:pt x="2879496" y="209677"/>
                  </a:lnTo>
                  <a:lnTo>
                    <a:pt x="2879496" y="157327"/>
                  </a:lnTo>
                  <a:close/>
                </a:path>
                <a:path w="5393055" h="419100">
                  <a:moveTo>
                    <a:pt x="3298329" y="262039"/>
                  </a:moveTo>
                  <a:lnTo>
                    <a:pt x="3193618" y="262039"/>
                  </a:lnTo>
                  <a:lnTo>
                    <a:pt x="3193618" y="366737"/>
                  </a:lnTo>
                  <a:lnTo>
                    <a:pt x="3298329" y="366737"/>
                  </a:lnTo>
                  <a:lnTo>
                    <a:pt x="3298329" y="262039"/>
                  </a:lnTo>
                  <a:close/>
                </a:path>
                <a:path w="5393055" h="419100">
                  <a:moveTo>
                    <a:pt x="3298329" y="104965"/>
                  </a:moveTo>
                  <a:lnTo>
                    <a:pt x="3193618" y="104965"/>
                  </a:lnTo>
                  <a:lnTo>
                    <a:pt x="3193618" y="209550"/>
                  </a:lnTo>
                  <a:lnTo>
                    <a:pt x="3036557" y="209550"/>
                  </a:lnTo>
                  <a:lnTo>
                    <a:pt x="3036557" y="105410"/>
                  </a:lnTo>
                  <a:lnTo>
                    <a:pt x="2931845" y="105410"/>
                  </a:lnTo>
                  <a:lnTo>
                    <a:pt x="2931845" y="209550"/>
                  </a:lnTo>
                  <a:lnTo>
                    <a:pt x="2931845" y="261620"/>
                  </a:lnTo>
                  <a:lnTo>
                    <a:pt x="2931845" y="367030"/>
                  </a:lnTo>
                  <a:lnTo>
                    <a:pt x="3036557" y="367030"/>
                  </a:lnTo>
                  <a:lnTo>
                    <a:pt x="3036557" y="261620"/>
                  </a:lnTo>
                  <a:lnTo>
                    <a:pt x="3298329" y="261620"/>
                  </a:lnTo>
                  <a:lnTo>
                    <a:pt x="3298329" y="209677"/>
                  </a:lnTo>
                  <a:lnTo>
                    <a:pt x="3298329" y="209550"/>
                  </a:lnTo>
                  <a:lnTo>
                    <a:pt x="3298329" y="104965"/>
                  </a:lnTo>
                  <a:close/>
                </a:path>
                <a:path w="5393055" h="419100">
                  <a:moveTo>
                    <a:pt x="3560102" y="262039"/>
                  </a:moveTo>
                  <a:lnTo>
                    <a:pt x="3507740" y="262039"/>
                  </a:lnTo>
                  <a:lnTo>
                    <a:pt x="3507740" y="314388"/>
                  </a:lnTo>
                  <a:lnTo>
                    <a:pt x="3560102" y="314388"/>
                  </a:lnTo>
                  <a:lnTo>
                    <a:pt x="3560102" y="262039"/>
                  </a:lnTo>
                  <a:close/>
                </a:path>
                <a:path w="5393055" h="419100">
                  <a:moveTo>
                    <a:pt x="3560102" y="209550"/>
                  </a:moveTo>
                  <a:lnTo>
                    <a:pt x="3455390" y="209550"/>
                  </a:lnTo>
                  <a:lnTo>
                    <a:pt x="3455390" y="105410"/>
                  </a:lnTo>
                  <a:lnTo>
                    <a:pt x="3350679" y="105410"/>
                  </a:lnTo>
                  <a:lnTo>
                    <a:pt x="3350679" y="209550"/>
                  </a:lnTo>
                  <a:lnTo>
                    <a:pt x="3350679" y="261620"/>
                  </a:lnTo>
                  <a:lnTo>
                    <a:pt x="3350679" y="314960"/>
                  </a:lnTo>
                  <a:lnTo>
                    <a:pt x="3350679" y="367030"/>
                  </a:lnTo>
                  <a:lnTo>
                    <a:pt x="3560102" y="367030"/>
                  </a:lnTo>
                  <a:lnTo>
                    <a:pt x="3560102" y="314960"/>
                  </a:lnTo>
                  <a:lnTo>
                    <a:pt x="3455390" y="314960"/>
                  </a:lnTo>
                  <a:lnTo>
                    <a:pt x="3455390" y="261620"/>
                  </a:lnTo>
                  <a:lnTo>
                    <a:pt x="3560102" y="261620"/>
                  </a:lnTo>
                  <a:lnTo>
                    <a:pt x="3560102" y="209550"/>
                  </a:lnTo>
                  <a:close/>
                </a:path>
                <a:path w="5393055" h="419100">
                  <a:moveTo>
                    <a:pt x="3717163" y="104965"/>
                  </a:moveTo>
                  <a:lnTo>
                    <a:pt x="3612451" y="104965"/>
                  </a:lnTo>
                  <a:lnTo>
                    <a:pt x="3612451" y="366737"/>
                  </a:lnTo>
                  <a:lnTo>
                    <a:pt x="3717163" y="366737"/>
                  </a:lnTo>
                  <a:lnTo>
                    <a:pt x="3717163" y="104965"/>
                  </a:lnTo>
                  <a:close/>
                </a:path>
                <a:path w="5393055" h="419100">
                  <a:moveTo>
                    <a:pt x="3978935" y="209677"/>
                  </a:moveTo>
                  <a:lnTo>
                    <a:pt x="3926586" y="209677"/>
                  </a:lnTo>
                  <a:lnTo>
                    <a:pt x="3926586" y="261620"/>
                  </a:lnTo>
                  <a:lnTo>
                    <a:pt x="3874224" y="261620"/>
                  </a:lnTo>
                  <a:lnTo>
                    <a:pt x="3874224" y="105410"/>
                  </a:lnTo>
                  <a:lnTo>
                    <a:pt x="3769512" y="105410"/>
                  </a:lnTo>
                  <a:lnTo>
                    <a:pt x="3769512" y="261620"/>
                  </a:lnTo>
                  <a:lnTo>
                    <a:pt x="3769512" y="314960"/>
                  </a:lnTo>
                  <a:lnTo>
                    <a:pt x="3769512" y="367030"/>
                  </a:lnTo>
                  <a:lnTo>
                    <a:pt x="3874224" y="367030"/>
                  </a:lnTo>
                  <a:lnTo>
                    <a:pt x="3874224" y="314960"/>
                  </a:lnTo>
                  <a:lnTo>
                    <a:pt x="3926586" y="314960"/>
                  </a:lnTo>
                  <a:lnTo>
                    <a:pt x="3926586" y="262039"/>
                  </a:lnTo>
                  <a:lnTo>
                    <a:pt x="3978935" y="262039"/>
                  </a:lnTo>
                  <a:lnTo>
                    <a:pt x="3978935" y="209677"/>
                  </a:lnTo>
                  <a:close/>
                </a:path>
                <a:path w="5393055" h="419100">
                  <a:moveTo>
                    <a:pt x="4083647" y="266"/>
                  </a:moveTo>
                  <a:lnTo>
                    <a:pt x="3821874" y="266"/>
                  </a:lnTo>
                  <a:lnTo>
                    <a:pt x="3821874" y="52616"/>
                  </a:lnTo>
                  <a:lnTo>
                    <a:pt x="4083647" y="52616"/>
                  </a:lnTo>
                  <a:lnTo>
                    <a:pt x="4083647" y="266"/>
                  </a:lnTo>
                  <a:close/>
                </a:path>
                <a:path w="5393055" h="419100">
                  <a:moveTo>
                    <a:pt x="4135996" y="105410"/>
                  </a:moveTo>
                  <a:lnTo>
                    <a:pt x="4031284" y="105410"/>
                  </a:lnTo>
                  <a:lnTo>
                    <a:pt x="4031284" y="157480"/>
                  </a:lnTo>
                  <a:lnTo>
                    <a:pt x="3978935" y="157480"/>
                  </a:lnTo>
                  <a:lnTo>
                    <a:pt x="3978935" y="209550"/>
                  </a:lnTo>
                  <a:lnTo>
                    <a:pt x="4031284" y="209550"/>
                  </a:lnTo>
                  <a:lnTo>
                    <a:pt x="4031284" y="367030"/>
                  </a:lnTo>
                  <a:lnTo>
                    <a:pt x="4135996" y="367030"/>
                  </a:lnTo>
                  <a:lnTo>
                    <a:pt x="4135996" y="209550"/>
                  </a:lnTo>
                  <a:lnTo>
                    <a:pt x="4135996" y="157480"/>
                  </a:lnTo>
                  <a:lnTo>
                    <a:pt x="4135996" y="105410"/>
                  </a:lnTo>
                  <a:close/>
                </a:path>
                <a:path w="5393055" h="419100">
                  <a:moveTo>
                    <a:pt x="4921313" y="314960"/>
                  </a:moveTo>
                  <a:lnTo>
                    <a:pt x="4711890" y="314960"/>
                  </a:lnTo>
                  <a:lnTo>
                    <a:pt x="4711890" y="209550"/>
                  </a:lnTo>
                  <a:lnTo>
                    <a:pt x="4764252" y="209550"/>
                  </a:lnTo>
                  <a:lnTo>
                    <a:pt x="4764252" y="157480"/>
                  </a:lnTo>
                  <a:lnTo>
                    <a:pt x="4711890" y="157480"/>
                  </a:lnTo>
                  <a:lnTo>
                    <a:pt x="4711890" y="105410"/>
                  </a:lnTo>
                  <a:lnTo>
                    <a:pt x="4607191" y="105410"/>
                  </a:lnTo>
                  <a:lnTo>
                    <a:pt x="4607191" y="419100"/>
                  </a:lnTo>
                  <a:lnTo>
                    <a:pt x="4711890" y="419100"/>
                  </a:lnTo>
                  <a:lnTo>
                    <a:pt x="4711890" y="367030"/>
                  </a:lnTo>
                  <a:lnTo>
                    <a:pt x="4921313" y="367030"/>
                  </a:lnTo>
                  <a:lnTo>
                    <a:pt x="4921313" y="314960"/>
                  </a:lnTo>
                  <a:close/>
                </a:path>
                <a:path w="5393055" h="419100">
                  <a:moveTo>
                    <a:pt x="4973663" y="157327"/>
                  </a:moveTo>
                  <a:lnTo>
                    <a:pt x="4921313" y="157327"/>
                  </a:lnTo>
                  <a:lnTo>
                    <a:pt x="4921313" y="104965"/>
                  </a:lnTo>
                  <a:lnTo>
                    <a:pt x="4764252" y="104965"/>
                  </a:lnTo>
                  <a:lnTo>
                    <a:pt x="4764252" y="157327"/>
                  </a:lnTo>
                  <a:lnTo>
                    <a:pt x="4868964" y="157327"/>
                  </a:lnTo>
                  <a:lnTo>
                    <a:pt x="4868964" y="314388"/>
                  </a:lnTo>
                  <a:lnTo>
                    <a:pt x="4973663" y="314388"/>
                  </a:lnTo>
                  <a:lnTo>
                    <a:pt x="4973663" y="157327"/>
                  </a:lnTo>
                  <a:close/>
                </a:path>
                <a:path w="5393055" h="419100">
                  <a:moveTo>
                    <a:pt x="5392509" y="261620"/>
                  </a:moveTo>
                  <a:lnTo>
                    <a:pt x="5287797" y="261620"/>
                  </a:lnTo>
                  <a:lnTo>
                    <a:pt x="5287797" y="314960"/>
                  </a:lnTo>
                  <a:lnTo>
                    <a:pt x="5078374" y="314960"/>
                  </a:lnTo>
                  <a:lnTo>
                    <a:pt x="5078374" y="367030"/>
                  </a:lnTo>
                  <a:lnTo>
                    <a:pt x="5392509" y="367030"/>
                  </a:lnTo>
                  <a:lnTo>
                    <a:pt x="5392509" y="314960"/>
                  </a:lnTo>
                  <a:lnTo>
                    <a:pt x="5392509" y="261620"/>
                  </a:lnTo>
                  <a:close/>
                </a:path>
              </a:pathLst>
            </a:custGeom>
            <a:solidFill>
              <a:srgbClr val="004B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9141079" y="2418784"/>
              <a:ext cx="4973955" cy="367030"/>
            </a:xfrm>
            <a:custGeom>
              <a:avLst/>
              <a:gdLst/>
              <a:ahLst/>
              <a:cxnLst/>
              <a:rect l="l" t="t" r="r" b="b"/>
              <a:pathLst>
                <a:path w="4973955" h="367030">
                  <a:moveTo>
                    <a:pt x="104711" y="261772"/>
                  </a:moveTo>
                  <a:lnTo>
                    <a:pt x="0" y="261772"/>
                  </a:lnTo>
                  <a:lnTo>
                    <a:pt x="0" y="314121"/>
                  </a:lnTo>
                  <a:lnTo>
                    <a:pt x="104711" y="314121"/>
                  </a:lnTo>
                  <a:lnTo>
                    <a:pt x="104711" y="261772"/>
                  </a:lnTo>
                  <a:close/>
                </a:path>
                <a:path w="4973955" h="367030">
                  <a:moveTo>
                    <a:pt x="314121" y="104698"/>
                  </a:moveTo>
                  <a:lnTo>
                    <a:pt x="52349" y="104698"/>
                  </a:lnTo>
                  <a:lnTo>
                    <a:pt x="52349" y="157060"/>
                  </a:lnTo>
                  <a:lnTo>
                    <a:pt x="314121" y="157060"/>
                  </a:lnTo>
                  <a:lnTo>
                    <a:pt x="314121" y="104698"/>
                  </a:lnTo>
                  <a:close/>
                </a:path>
                <a:path w="4973955" h="367030">
                  <a:moveTo>
                    <a:pt x="366483" y="157213"/>
                  </a:moveTo>
                  <a:lnTo>
                    <a:pt x="261772" y="157213"/>
                  </a:lnTo>
                  <a:lnTo>
                    <a:pt x="261772" y="209283"/>
                  </a:lnTo>
                  <a:lnTo>
                    <a:pt x="52349" y="209283"/>
                  </a:lnTo>
                  <a:lnTo>
                    <a:pt x="52349" y="261353"/>
                  </a:lnTo>
                  <a:lnTo>
                    <a:pt x="261772" y="261353"/>
                  </a:lnTo>
                  <a:lnTo>
                    <a:pt x="261772" y="314693"/>
                  </a:lnTo>
                  <a:lnTo>
                    <a:pt x="366483" y="314693"/>
                  </a:lnTo>
                  <a:lnTo>
                    <a:pt x="366483" y="261353"/>
                  </a:lnTo>
                  <a:lnTo>
                    <a:pt x="366483" y="209283"/>
                  </a:lnTo>
                  <a:lnTo>
                    <a:pt x="366483" y="157213"/>
                  </a:lnTo>
                  <a:close/>
                </a:path>
                <a:path w="4973955" h="367030">
                  <a:moveTo>
                    <a:pt x="785317" y="0"/>
                  </a:moveTo>
                  <a:lnTo>
                    <a:pt x="471182" y="0"/>
                  </a:lnTo>
                  <a:lnTo>
                    <a:pt x="471182" y="51803"/>
                  </a:lnTo>
                  <a:lnTo>
                    <a:pt x="418833" y="51803"/>
                  </a:lnTo>
                  <a:lnTo>
                    <a:pt x="418833" y="157213"/>
                  </a:lnTo>
                  <a:lnTo>
                    <a:pt x="418833" y="209283"/>
                  </a:lnTo>
                  <a:lnTo>
                    <a:pt x="418833" y="314693"/>
                  </a:lnTo>
                  <a:lnTo>
                    <a:pt x="471182" y="314693"/>
                  </a:lnTo>
                  <a:lnTo>
                    <a:pt x="471182" y="366471"/>
                  </a:lnTo>
                  <a:lnTo>
                    <a:pt x="732955" y="366471"/>
                  </a:lnTo>
                  <a:lnTo>
                    <a:pt x="732955" y="314121"/>
                  </a:lnTo>
                  <a:lnTo>
                    <a:pt x="785317" y="314121"/>
                  </a:lnTo>
                  <a:lnTo>
                    <a:pt x="785317" y="157060"/>
                  </a:lnTo>
                  <a:lnTo>
                    <a:pt x="732955" y="157060"/>
                  </a:lnTo>
                  <a:lnTo>
                    <a:pt x="732955" y="104698"/>
                  </a:lnTo>
                  <a:lnTo>
                    <a:pt x="575894" y="104698"/>
                  </a:lnTo>
                  <a:lnTo>
                    <a:pt x="575894" y="157060"/>
                  </a:lnTo>
                  <a:lnTo>
                    <a:pt x="680605" y="157060"/>
                  </a:lnTo>
                  <a:lnTo>
                    <a:pt x="680605" y="314121"/>
                  </a:lnTo>
                  <a:lnTo>
                    <a:pt x="523544" y="314121"/>
                  </a:lnTo>
                  <a:lnTo>
                    <a:pt x="523544" y="209283"/>
                  </a:lnTo>
                  <a:lnTo>
                    <a:pt x="575894" y="209283"/>
                  </a:lnTo>
                  <a:lnTo>
                    <a:pt x="575894" y="157213"/>
                  </a:lnTo>
                  <a:lnTo>
                    <a:pt x="523544" y="157213"/>
                  </a:lnTo>
                  <a:lnTo>
                    <a:pt x="523544" y="52349"/>
                  </a:lnTo>
                  <a:lnTo>
                    <a:pt x="785317" y="52349"/>
                  </a:lnTo>
                  <a:lnTo>
                    <a:pt x="785317" y="0"/>
                  </a:lnTo>
                  <a:close/>
                </a:path>
                <a:path w="4973955" h="367030">
                  <a:moveTo>
                    <a:pt x="1204150" y="157060"/>
                  </a:moveTo>
                  <a:lnTo>
                    <a:pt x="1151801" y="157060"/>
                  </a:lnTo>
                  <a:lnTo>
                    <a:pt x="1151801" y="104698"/>
                  </a:lnTo>
                  <a:lnTo>
                    <a:pt x="1099439" y="104698"/>
                  </a:lnTo>
                  <a:lnTo>
                    <a:pt x="1099439" y="157060"/>
                  </a:lnTo>
                  <a:lnTo>
                    <a:pt x="1099439" y="314121"/>
                  </a:lnTo>
                  <a:lnTo>
                    <a:pt x="942378" y="314121"/>
                  </a:lnTo>
                  <a:lnTo>
                    <a:pt x="942378" y="157060"/>
                  </a:lnTo>
                  <a:lnTo>
                    <a:pt x="1099439" y="157060"/>
                  </a:lnTo>
                  <a:lnTo>
                    <a:pt x="1099439" y="104698"/>
                  </a:lnTo>
                  <a:lnTo>
                    <a:pt x="890028" y="104698"/>
                  </a:lnTo>
                  <a:lnTo>
                    <a:pt x="890028" y="157060"/>
                  </a:lnTo>
                  <a:lnTo>
                    <a:pt x="837666" y="157060"/>
                  </a:lnTo>
                  <a:lnTo>
                    <a:pt x="837666" y="314121"/>
                  </a:lnTo>
                  <a:lnTo>
                    <a:pt x="890028" y="314121"/>
                  </a:lnTo>
                  <a:lnTo>
                    <a:pt x="890028" y="366471"/>
                  </a:lnTo>
                  <a:lnTo>
                    <a:pt x="1151801" y="366471"/>
                  </a:lnTo>
                  <a:lnTo>
                    <a:pt x="1151801" y="314121"/>
                  </a:lnTo>
                  <a:lnTo>
                    <a:pt x="1204150" y="314121"/>
                  </a:lnTo>
                  <a:lnTo>
                    <a:pt x="1204150" y="157060"/>
                  </a:lnTo>
                  <a:close/>
                </a:path>
                <a:path w="4973955" h="367030">
                  <a:moveTo>
                    <a:pt x="1622983" y="105143"/>
                  </a:moveTo>
                  <a:lnTo>
                    <a:pt x="1518272" y="105143"/>
                  </a:lnTo>
                  <a:lnTo>
                    <a:pt x="1518272" y="209283"/>
                  </a:lnTo>
                  <a:lnTo>
                    <a:pt x="1361211" y="209283"/>
                  </a:lnTo>
                  <a:lnTo>
                    <a:pt x="1361211" y="104698"/>
                  </a:lnTo>
                  <a:lnTo>
                    <a:pt x="1256499" y="104698"/>
                  </a:lnTo>
                  <a:lnTo>
                    <a:pt x="1256499" y="209410"/>
                  </a:lnTo>
                  <a:lnTo>
                    <a:pt x="1308862" y="209410"/>
                  </a:lnTo>
                  <a:lnTo>
                    <a:pt x="1308862" y="261353"/>
                  </a:lnTo>
                  <a:lnTo>
                    <a:pt x="1518272" y="261353"/>
                  </a:lnTo>
                  <a:lnTo>
                    <a:pt x="1518272" y="366763"/>
                  </a:lnTo>
                  <a:lnTo>
                    <a:pt x="1622983" y="366763"/>
                  </a:lnTo>
                  <a:lnTo>
                    <a:pt x="1622983" y="261353"/>
                  </a:lnTo>
                  <a:lnTo>
                    <a:pt x="1622983" y="209283"/>
                  </a:lnTo>
                  <a:lnTo>
                    <a:pt x="1622983" y="105143"/>
                  </a:lnTo>
                  <a:close/>
                </a:path>
                <a:path w="4973955" h="367030">
                  <a:moveTo>
                    <a:pt x="1884756" y="209410"/>
                  </a:moveTo>
                  <a:lnTo>
                    <a:pt x="1832406" y="209410"/>
                  </a:lnTo>
                  <a:lnTo>
                    <a:pt x="1832406" y="261353"/>
                  </a:lnTo>
                  <a:lnTo>
                    <a:pt x="1780044" y="261353"/>
                  </a:lnTo>
                  <a:lnTo>
                    <a:pt x="1780044" y="105143"/>
                  </a:lnTo>
                  <a:lnTo>
                    <a:pt x="1675333" y="105143"/>
                  </a:lnTo>
                  <a:lnTo>
                    <a:pt x="1675333" y="261353"/>
                  </a:lnTo>
                  <a:lnTo>
                    <a:pt x="1675333" y="314693"/>
                  </a:lnTo>
                  <a:lnTo>
                    <a:pt x="1675333" y="366763"/>
                  </a:lnTo>
                  <a:lnTo>
                    <a:pt x="1780044" y="366763"/>
                  </a:lnTo>
                  <a:lnTo>
                    <a:pt x="1780044" y="314693"/>
                  </a:lnTo>
                  <a:lnTo>
                    <a:pt x="1832406" y="314693"/>
                  </a:lnTo>
                  <a:lnTo>
                    <a:pt x="1832406" y="261772"/>
                  </a:lnTo>
                  <a:lnTo>
                    <a:pt x="1884756" y="261772"/>
                  </a:lnTo>
                  <a:lnTo>
                    <a:pt x="1884756" y="209410"/>
                  </a:lnTo>
                  <a:close/>
                </a:path>
                <a:path w="4973955" h="367030">
                  <a:moveTo>
                    <a:pt x="2041817" y="105143"/>
                  </a:moveTo>
                  <a:lnTo>
                    <a:pt x="1937105" y="105143"/>
                  </a:lnTo>
                  <a:lnTo>
                    <a:pt x="1937105" y="157213"/>
                  </a:lnTo>
                  <a:lnTo>
                    <a:pt x="1884756" y="157213"/>
                  </a:lnTo>
                  <a:lnTo>
                    <a:pt x="1884756" y="209283"/>
                  </a:lnTo>
                  <a:lnTo>
                    <a:pt x="1937105" y="209283"/>
                  </a:lnTo>
                  <a:lnTo>
                    <a:pt x="1937105" y="366763"/>
                  </a:lnTo>
                  <a:lnTo>
                    <a:pt x="2041817" y="366763"/>
                  </a:lnTo>
                  <a:lnTo>
                    <a:pt x="2041817" y="209283"/>
                  </a:lnTo>
                  <a:lnTo>
                    <a:pt x="2041817" y="157213"/>
                  </a:lnTo>
                  <a:lnTo>
                    <a:pt x="2041817" y="105143"/>
                  </a:lnTo>
                  <a:close/>
                </a:path>
                <a:path w="4973955" h="367030">
                  <a:moveTo>
                    <a:pt x="2303589" y="209410"/>
                  </a:moveTo>
                  <a:lnTo>
                    <a:pt x="2251240" y="209410"/>
                  </a:lnTo>
                  <a:lnTo>
                    <a:pt x="2251240" y="261353"/>
                  </a:lnTo>
                  <a:lnTo>
                    <a:pt x="2198878" y="261353"/>
                  </a:lnTo>
                  <a:lnTo>
                    <a:pt x="2198878" y="105143"/>
                  </a:lnTo>
                  <a:lnTo>
                    <a:pt x="2094179" y="105143"/>
                  </a:lnTo>
                  <a:lnTo>
                    <a:pt x="2094179" y="261353"/>
                  </a:lnTo>
                  <a:lnTo>
                    <a:pt x="2094179" y="314693"/>
                  </a:lnTo>
                  <a:lnTo>
                    <a:pt x="2094179" y="366763"/>
                  </a:lnTo>
                  <a:lnTo>
                    <a:pt x="2198878" y="366763"/>
                  </a:lnTo>
                  <a:lnTo>
                    <a:pt x="2198878" y="314693"/>
                  </a:lnTo>
                  <a:lnTo>
                    <a:pt x="2251240" y="314693"/>
                  </a:lnTo>
                  <a:lnTo>
                    <a:pt x="2251240" y="261772"/>
                  </a:lnTo>
                  <a:lnTo>
                    <a:pt x="2303589" y="261772"/>
                  </a:lnTo>
                  <a:lnTo>
                    <a:pt x="2303589" y="209410"/>
                  </a:lnTo>
                  <a:close/>
                </a:path>
                <a:path w="4973955" h="367030">
                  <a:moveTo>
                    <a:pt x="2408301" y="0"/>
                  </a:moveTo>
                  <a:lnTo>
                    <a:pt x="2146528" y="0"/>
                  </a:lnTo>
                  <a:lnTo>
                    <a:pt x="2146528" y="52349"/>
                  </a:lnTo>
                  <a:lnTo>
                    <a:pt x="2408301" y="52349"/>
                  </a:lnTo>
                  <a:lnTo>
                    <a:pt x="2408301" y="0"/>
                  </a:lnTo>
                  <a:close/>
                </a:path>
                <a:path w="4973955" h="367030">
                  <a:moveTo>
                    <a:pt x="2460650" y="105143"/>
                  </a:moveTo>
                  <a:lnTo>
                    <a:pt x="2355951" y="105143"/>
                  </a:lnTo>
                  <a:lnTo>
                    <a:pt x="2355951" y="157213"/>
                  </a:lnTo>
                  <a:lnTo>
                    <a:pt x="2303589" y="157213"/>
                  </a:lnTo>
                  <a:lnTo>
                    <a:pt x="2303589" y="209283"/>
                  </a:lnTo>
                  <a:lnTo>
                    <a:pt x="2355951" y="209283"/>
                  </a:lnTo>
                  <a:lnTo>
                    <a:pt x="2355951" y="366763"/>
                  </a:lnTo>
                  <a:lnTo>
                    <a:pt x="2460650" y="366763"/>
                  </a:lnTo>
                  <a:lnTo>
                    <a:pt x="2460650" y="209283"/>
                  </a:lnTo>
                  <a:lnTo>
                    <a:pt x="2460650" y="157213"/>
                  </a:lnTo>
                  <a:lnTo>
                    <a:pt x="2460650" y="105143"/>
                  </a:lnTo>
                  <a:close/>
                </a:path>
                <a:path w="4973955" h="367030">
                  <a:moveTo>
                    <a:pt x="3298329" y="157060"/>
                  </a:moveTo>
                  <a:lnTo>
                    <a:pt x="3245967" y="157060"/>
                  </a:lnTo>
                  <a:lnTo>
                    <a:pt x="3245967" y="104698"/>
                  </a:lnTo>
                  <a:lnTo>
                    <a:pt x="3193618" y="104698"/>
                  </a:lnTo>
                  <a:lnTo>
                    <a:pt x="3193618" y="157060"/>
                  </a:lnTo>
                  <a:lnTo>
                    <a:pt x="3193618" y="314121"/>
                  </a:lnTo>
                  <a:lnTo>
                    <a:pt x="3036557" y="314121"/>
                  </a:lnTo>
                  <a:lnTo>
                    <a:pt x="3036557" y="157060"/>
                  </a:lnTo>
                  <a:lnTo>
                    <a:pt x="3193618" y="157060"/>
                  </a:lnTo>
                  <a:lnTo>
                    <a:pt x="3193618" y="104698"/>
                  </a:lnTo>
                  <a:lnTo>
                    <a:pt x="2984195" y="104698"/>
                  </a:lnTo>
                  <a:lnTo>
                    <a:pt x="2984195" y="157060"/>
                  </a:lnTo>
                  <a:lnTo>
                    <a:pt x="2931845" y="157060"/>
                  </a:lnTo>
                  <a:lnTo>
                    <a:pt x="2931845" y="314121"/>
                  </a:lnTo>
                  <a:lnTo>
                    <a:pt x="2984195" y="314121"/>
                  </a:lnTo>
                  <a:lnTo>
                    <a:pt x="2984195" y="366471"/>
                  </a:lnTo>
                  <a:lnTo>
                    <a:pt x="3245967" y="366471"/>
                  </a:lnTo>
                  <a:lnTo>
                    <a:pt x="3245967" y="314121"/>
                  </a:lnTo>
                  <a:lnTo>
                    <a:pt x="3298329" y="314121"/>
                  </a:lnTo>
                  <a:lnTo>
                    <a:pt x="3298329" y="157060"/>
                  </a:lnTo>
                  <a:close/>
                </a:path>
                <a:path w="4973955" h="367030">
                  <a:moveTo>
                    <a:pt x="3717163" y="104698"/>
                  </a:moveTo>
                  <a:lnTo>
                    <a:pt x="3403041" y="104698"/>
                  </a:lnTo>
                  <a:lnTo>
                    <a:pt x="3403041" y="157060"/>
                  </a:lnTo>
                  <a:lnTo>
                    <a:pt x="3507740" y="157060"/>
                  </a:lnTo>
                  <a:lnTo>
                    <a:pt x="3507740" y="366471"/>
                  </a:lnTo>
                  <a:lnTo>
                    <a:pt x="3612451" y="366471"/>
                  </a:lnTo>
                  <a:lnTo>
                    <a:pt x="3612451" y="157060"/>
                  </a:lnTo>
                  <a:lnTo>
                    <a:pt x="3717163" y="157060"/>
                  </a:lnTo>
                  <a:lnTo>
                    <a:pt x="3717163" y="104698"/>
                  </a:lnTo>
                  <a:close/>
                </a:path>
                <a:path w="4973955" h="367030">
                  <a:moveTo>
                    <a:pt x="4135996" y="105143"/>
                  </a:moveTo>
                  <a:lnTo>
                    <a:pt x="4031284" y="105143"/>
                  </a:lnTo>
                  <a:lnTo>
                    <a:pt x="4031284" y="209283"/>
                  </a:lnTo>
                  <a:lnTo>
                    <a:pt x="3874224" y="209283"/>
                  </a:lnTo>
                  <a:lnTo>
                    <a:pt x="3874224" y="104698"/>
                  </a:lnTo>
                  <a:lnTo>
                    <a:pt x="3769512" y="104698"/>
                  </a:lnTo>
                  <a:lnTo>
                    <a:pt x="3769512" y="209410"/>
                  </a:lnTo>
                  <a:lnTo>
                    <a:pt x="3821874" y="209410"/>
                  </a:lnTo>
                  <a:lnTo>
                    <a:pt x="3821874" y="261353"/>
                  </a:lnTo>
                  <a:lnTo>
                    <a:pt x="4031284" y="261353"/>
                  </a:lnTo>
                  <a:lnTo>
                    <a:pt x="4031284" y="366763"/>
                  </a:lnTo>
                  <a:lnTo>
                    <a:pt x="4135996" y="366763"/>
                  </a:lnTo>
                  <a:lnTo>
                    <a:pt x="4135996" y="261353"/>
                  </a:lnTo>
                  <a:lnTo>
                    <a:pt x="4135996" y="209283"/>
                  </a:lnTo>
                  <a:lnTo>
                    <a:pt x="4135996" y="105143"/>
                  </a:lnTo>
                  <a:close/>
                </a:path>
                <a:path w="4973955" h="367030">
                  <a:moveTo>
                    <a:pt x="4345419" y="0"/>
                  </a:moveTo>
                  <a:lnTo>
                    <a:pt x="4240708" y="0"/>
                  </a:lnTo>
                  <a:lnTo>
                    <a:pt x="4240708" y="52349"/>
                  </a:lnTo>
                  <a:lnTo>
                    <a:pt x="4345419" y="52349"/>
                  </a:lnTo>
                  <a:lnTo>
                    <a:pt x="4345419" y="0"/>
                  </a:lnTo>
                  <a:close/>
                </a:path>
                <a:path w="4973955" h="367030">
                  <a:moveTo>
                    <a:pt x="4502480" y="0"/>
                  </a:moveTo>
                  <a:lnTo>
                    <a:pt x="4397768" y="0"/>
                  </a:lnTo>
                  <a:lnTo>
                    <a:pt x="4397768" y="52349"/>
                  </a:lnTo>
                  <a:lnTo>
                    <a:pt x="4502480" y="52349"/>
                  </a:lnTo>
                  <a:lnTo>
                    <a:pt x="4502480" y="0"/>
                  </a:lnTo>
                  <a:close/>
                </a:path>
                <a:path w="4973955" h="367030">
                  <a:moveTo>
                    <a:pt x="4554829" y="157060"/>
                  </a:moveTo>
                  <a:lnTo>
                    <a:pt x="4502480" y="157060"/>
                  </a:lnTo>
                  <a:lnTo>
                    <a:pt x="4502480" y="104698"/>
                  </a:lnTo>
                  <a:lnTo>
                    <a:pt x="4240708" y="104698"/>
                  </a:lnTo>
                  <a:lnTo>
                    <a:pt x="4240708" y="157060"/>
                  </a:lnTo>
                  <a:lnTo>
                    <a:pt x="4450118" y="157060"/>
                  </a:lnTo>
                  <a:lnTo>
                    <a:pt x="4450118" y="209283"/>
                  </a:lnTo>
                  <a:lnTo>
                    <a:pt x="4293057" y="209283"/>
                  </a:lnTo>
                  <a:lnTo>
                    <a:pt x="4293057" y="157213"/>
                  </a:lnTo>
                  <a:lnTo>
                    <a:pt x="4188345" y="157213"/>
                  </a:lnTo>
                  <a:lnTo>
                    <a:pt x="4188345" y="209283"/>
                  </a:lnTo>
                  <a:lnTo>
                    <a:pt x="4188345" y="261353"/>
                  </a:lnTo>
                  <a:lnTo>
                    <a:pt x="4188345" y="314693"/>
                  </a:lnTo>
                  <a:lnTo>
                    <a:pt x="4240708" y="314693"/>
                  </a:lnTo>
                  <a:lnTo>
                    <a:pt x="4240708" y="366471"/>
                  </a:lnTo>
                  <a:lnTo>
                    <a:pt x="4502480" y="366471"/>
                  </a:lnTo>
                  <a:lnTo>
                    <a:pt x="4502480" y="314121"/>
                  </a:lnTo>
                  <a:lnTo>
                    <a:pt x="4293057" y="314121"/>
                  </a:lnTo>
                  <a:lnTo>
                    <a:pt x="4293057" y="261353"/>
                  </a:lnTo>
                  <a:lnTo>
                    <a:pt x="4554829" y="261353"/>
                  </a:lnTo>
                  <a:lnTo>
                    <a:pt x="4554829" y="209410"/>
                  </a:lnTo>
                  <a:lnTo>
                    <a:pt x="4554829" y="209283"/>
                  </a:lnTo>
                  <a:lnTo>
                    <a:pt x="4554829" y="157060"/>
                  </a:lnTo>
                  <a:close/>
                </a:path>
                <a:path w="4973955" h="367030">
                  <a:moveTo>
                    <a:pt x="4973663" y="104698"/>
                  </a:moveTo>
                  <a:lnTo>
                    <a:pt x="4659541" y="104698"/>
                  </a:lnTo>
                  <a:lnTo>
                    <a:pt x="4659541" y="157060"/>
                  </a:lnTo>
                  <a:lnTo>
                    <a:pt x="4764252" y="157060"/>
                  </a:lnTo>
                  <a:lnTo>
                    <a:pt x="4764252" y="366471"/>
                  </a:lnTo>
                  <a:lnTo>
                    <a:pt x="4868964" y="366471"/>
                  </a:lnTo>
                  <a:lnTo>
                    <a:pt x="4868964" y="157060"/>
                  </a:lnTo>
                  <a:lnTo>
                    <a:pt x="4973663" y="157060"/>
                  </a:lnTo>
                  <a:lnTo>
                    <a:pt x="4973663" y="104698"/>
                  </a:lnTo>
                  <a:close/>
                </a:path>
              </a:pathLst>
            </a:custGeom>
            <a:solidFill>
              <a:srgbClr val="004B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926581" y="3465863"/>
              <a:ext cx="12250935" cy="6889842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026024" y="3601984"/>
              <a:ext cx="10041579" cy="675372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7860"/>
            <a:ext cx="20104100" cy="11293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5414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7860"/>
            <a:ext cx="20104100" cy="11293631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DBA5840-C695-41FF-9E6F-BFDCA4ACD8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5656"/>
            <a:ext cx="20133344" cy="11325006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60718" y="565427"/>
            <a:ext cx="19172555" cy="628650"/>
            <a:chOff x="460718" y="565427"/>
            <a:chExt cx="19172555" cy="62865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0718" y="565427"/>
              <a:ext cx="19172191" cy="628253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7101045" y="722496"/>
              <a:ext cx="2291715" cy="274955"/>
            </a:xfrm>
            <a:custGeom>
              <a:avLst/>
              <a:gdLst/>
              <a:ahLst/>
              <a:cxnLst/>
              <a:rect l="l" t="t" r="r" b="b"/>
              <a:pathLst>
                <a:path w="2291715" h="274955">
                  <a:moveTo>
                    <a:pt x="274853" y="39268"/>
                  </a:moveTo>
                  <a:lnTo>
                    <a:pt x="196329" y="39268"/>
                  </a:lnTo>
                  <a:lnTo>
                    <a:pt x="196329" y="117386"/>
                  </a:lnTo>
                  <a:lnTo>
                    <a:pt x="78524" y="117386"/>
                  </a:lnTo>
                  <a:lnTo>
                    <a:pt x="78524" y="38646"/>
                  </a:lnTo>
                  <a:lnTo>
                    <a:pt x="235597" y="38646"/>
                  </a:lnTo>
                  <a:lnTo>
                    <a:pt x="235597" y="546"/>
                  </a:lnTo>
                  <a:lnTo>
                    <a:pt x="0" y="546"/>
                  </a:lnTo>
                  <a:lnTo>
                    <a:pt x="0" y="38646"/>
                  </a:lnTo>
                  <a:lnTo>
                    <a:pt x="0" y="117386"/>
                  </a:lnTo>
                  <a:lnTo>
                    <a:pt x="0" y="156756"/>
                  </a:lnTo>
                  <a:lnTo>
                    <a:pt x="0" y="235496"/>
                  </a:lnTo>
                  <a:lnTo>
                    <a:pt x="0" y="274866"/>
                  </a:lnTo>
                  <a:lnTo>
                    <a:pt x="235597" y="274866"/>
                  </a:lnTo>
                  <a:lnTo>
                    <a:pt x="235597" y="235597"/>
                  </a:lnTo>
                  <a:lnTo>
                    <a:pt x="274853" y="235597"/>
                  </a:lnTo>
                  <a:lnTo>
                    <a:pt x="274853" y="157060"/>
                  </a:lnTo>
                  <a:lnTo>
                    <a:pt x="196329" y="157060"/>
                  </a:lnTo>
                  <a:lnTo>
                    <a:pt x="196329" y="235496"/>
                  </a:lnTo>
                  <a:lnTo>
                    <a:pt x="78524" y="235496"/>
                  </a:lnTo>
                  <a:lnTo>
                    <a:pt x="78524" y="156756"/>
                  </a:lnTo>
                  <a:lnTo>
                    <a:pt x="235597" y="156756"/>
                  </a:lnTo>
                  <a:lnTo>
                    <a:pt x="235597" y="117792"/>
                  </a:lnTo>
                  <a:lnTo>
                    <a:pt x="274853" y="117792"/>
                  </a:lnTo>
                  <a:lnTo>
                    <a:pt x="274853" y="39268"/>
                  </a:lnTo>
                  <a:close/>
                </a:path>
                <a:path w="2291715" h="274955">
                  <a:moveTo>
                    <a:pt x="610971" y="39268"/>
                  </a:moveTo>
                  <a:lnTo>
                    <a:pt x="571703" y="39268"/>
                  </a:lnTo>
                  <a:lnTo>
                    <a:pt x="571703" y="0"/>
                  </a:lnTo>
                  <a:lnTo>
                    <a:pt x="532447" y="0"/>
                  </a:lnTo>
                  <a:lnTo>
                    <a:pt x="532447" y="39268"/>
                  </a:lnTo>
                  <a:lnTo>
                    <a:pt x="532447" y="235597"/>
                  </a:lnTo>
                  <a:lnTo>
                    <a:pt x="414642" y="235597"/>
                  </a:lnTo>
                  <a:lnTo>
                    <a:pt x="414642" y="39268"/>
                  </a:lnTo>
                  <a:lnTo>
                    <a:pt x="532447" y="39268"/>
                  </a:lnTo>
                  <a:lnTo>
                    <a:pt x="532447" y="0"/>
                  </a:lnTo>
                  <a:lnTo>
                    <a:pt x="375373" y="0"/>
                  </a:lnTo>
                  <a:lnTo>
                    <a:pt x="375373" y="39268"/>
                  </a:lnTo>
                  <a:lnTo>
                    <a:pt x="336118" y="39268"/>
                  </a:lnTo>
                  <a:lnTo>
                    <a:pt x="336118" y="235597"/>
                  </a:lnTo>
                  <a:lnTo>
                    <a:pt x="375373" y="235597"/>
                  </a:lnTo>
                  <a:lnTo>
                    <a:pt x="375373" y="274866"/>
                  </a:lnTo>
                  <a:lnTo>
                    <a:pt x="571703" y="274866"/>
                  </a:lnTo>
                  <a:lnTo>
                    <a:pt x="571703" y="235597"/>
                  </a:lnTo>
                  <a:lnTo>
                    <a:pt x="610971" y="235597"/>
                  </a:lnTo>
                  <a:lnTo>
                    <a:pt x="610971" y="39268"/>
                  </a:lnTo>
                  <a:close/>
                </a:path>
                <a:path w="2291715" h="274955">
                  <a:moveTo>
                    <a:pt x="947089" y="39268"/>
                  </a:moveTo>
                  <a:lnTo>
                    <a:pt x="907821" y="39268"/>
                  </a:lnTo>
                  <a:lnTo>
                    <a:pt x="907821" y="0"/>
                  </a:lnTo>
                  <a:lnTo>
                    <a:pt x="868553" y="0"/>
                  </a:lnTo>
                  <a:lnTo>
                    <a:pt x="868553" y="39268"/>
                  </a:lnTo>
                  <a:lnTo>
                    <a:pt x="868553" y="235597"/>
                  </a:lnTo>
                  <a:lnTo>
                    <a:pt x="750760" y="235597"/>
                  </a:lnTo>
                  <a:lnTo>
                    <a:pt x="750760" y="39268"/>
                  </a:lnTo>
                  <a:lnTo>
                    <a:pt x="868553" y="39268"/>
                  </a:lnTo>
                  <a:lnTo>
                    <a:pt x="868553" y="0"/>
                  </a:lnTo>
                  <a:lnTo>
                    <a:pt x="711492" y="0"/>
                  </a:lnTo>
                  <a:lnTo>
                    <a:pt x="711492" y="39268"/>
                  </a:lnTo>
                  <a:lnTo>
                    <a:pt x="672223" y="39268"/>
                  </a:lnTo>
                  <a:lnTo>
                    <a:pt x="672223" y="235597"/>
                  </a:lnTo>
                  <a:lnTo>
                    <a:pt x="711492" y="235597"/>
                  </a:lnTo>
                  <a:lnTo>
                    <a:pt x="711492" y="274866"/>
                  </a:lnTo>
                  <a:lnTo>
                    <a:pt x="907821" y="274866"/>
                  </a:lnTo>
                  <a:lnTo>
                    <a:pt x="907821" y="235597"/>
                  </a:lnTo>
                  <a:lnTo>
                    <a:pt x="947089" y="235597"/>
                  </a:lnTo>
                  <a:lnTo>
                    <a:pt x="947089" y="39268"/>
                  </a:lnTo>
                  <a:close/>
                </a:path>
                <a:path w="2291715" h="274955">
                  <a:moveTo>
                    <a:pt x="1283208" y="235597"/>
                  </a:moveTo>
                  <a:lnTo>
                    <a:pt x="1243939" y="235597"/>
                  </a:lnTo>
                  <a:lnTo>
                    <a:pt x="1243939" y="196329"/>
                  </a:lnTo>
                  <a:lnTo>
                    <a:pt x="1126147" y="196329"/>
                  </a:lnTo>
                  <a:lnTo>
                    <a:pt x="1126147" y="235597"/>
                  </a:lnTo>
                  <a:lnTo>
                    <a:pt x="1165402" y="235597"/>
                  </a:lnTo>
                  <a:lnTo>
                    <a:pt x="1165402" y="274866"/>
                  </a:lnTo>
                  <a:lnTo>
                    <a:pt x="1283208" y="274866"/>
                  </a:lnTo>
                  <a:lnTo>
                    <a:pt x="1283208" y="235597"/>
                  </a:lnTo>
                  <a:close/>
                </a:path>
                <a:path w="2291715" h="274955">
                  <a:moveTo>
                    <a:pt x="1283208" y="0"/>
                  </a:moveTo>
                  <a:lnTo>
                    <a:pt x="1204671" y="0"/>
                  </a:lnTo>
                  <a:lnTo>
                    <a:pt x="1204671" y="39268"/>
                  </a:lnTo>
                  <a:lnTo>
                    <a:pt x="1165402" y="39268"/>
                  </a:lnTo>
                  <a:lnTo>
                    <a:pt x="1165402" y="78536"/>
                  </a:lnTo>
                  <a:lnTo>
                    <a:pt x="1126147" y="78536"/>
                  </a:lnTo>
                  <a:lnTo>
                    <a:pt x="1126147" y="117386"/>
                  </a:lnTo>
                  <a:lnTo>
                    <a:pt x="1086878" y="117386"/>
                  </a:lnTo>
                  <a:lnTo>
                    <a:pt x="1086878" y="546"/>
                  </a:lnTo>
                  <a:lnTo>
                    <a:pt x="1008341" y="546"/>
                  </a:lnTo>
                  <a:lnTo>
                    <a:pt x="1008341" y="117386"/>
                  </a:lnTo>
                  <a:lnTo>
                    <a:pt x="1008341" y="156756"/>
                  </a:lnTo>
                  <a:lnTo>
                    <a:pt x="1008341" y="196126"/>
                  </a:lnTo>
                  <a:lnTo>
                    <a:pt x="1008341" y="274866"/>
                  </a:lnTo>
                  <a:lnTo>
                    <a:pt x="1086878" y="274866"/>
                  </a:lnTo>
                  <a:lnTo>
                    <a:pt x="1086878" y="196126"/>
                  </a:lnTo>
                  <a:lnTo>
                    <a:pt x="1204671" y="196126"/>
                  </a:lnTo>
                  <a:lnTo>
                    <a:pt x="1204671" y="156756"/>
                  </a:lnTo>
                  <a:lnTo>
                    <a:pt x="1165402" y="156756"/>
                  </a:lnTo>
                  <a:lnTo>
                    <a:pt x="1165402" y="117792"/>
                  </a:lnTo>
                  <a:lnTo>
                    <a:pt x="1204671" y="117792"/>
                  </a:lnTo>
                  <a:lnTo>
                    <a:pt x="1204671" y="78536"/>
                  </a:lnTo>
                  <a:lnTo>
                    <a:pt x="1243939" y="78536"/>
                  </a:lnTo>
                  <a:lnTo>
                    <a:pt x="1243939" y="39268"/>
                  </a:lnTo>
                  <a:lnTo>
                    <a:pt x="1283208" y="39268"/>
                  </a:lnTo>
                  <a:lnTo>
                    <a:pt x="1283208" y="0"/>
                  </a:lnTo>
                  <a:close/>
                </a:path>
                <a:path w="2291715" h="274955">
                  <a:moveTo>
                    <a:pt x="1619326" y="235496"/>
                  </a:moveTo>
                  <a:lnTo>
                    <a:pt x="1462252" y="235496"/>
                  </a:lnTo>
                  <a:lnTo>
                    <a:pt x="1462252" y="546"/>
                  </a:lnTo>
                  <a:lnTo>
                    <a:pt x="1383728" y="546"/>
                  </a:lnTo>
                  <a:lnTo>
                    <a:pt x="1383728" y="235496"/>
                  </a:lnTo>
                  <a:lnTo>
                    <a:pt x="1383728" y="274866"/>
                  </a:lnTo>
                  <a:lnTo>
                    <a:pt x="1619326" y="274866"/>
                  </a:lnTo>
                  <a:lnTo>
                    <a:pt x="1619326" y="235496"/>
                  </a:lnTo>
                  <a:close/>
                </a:path>
                <a:path w="2291715" h="274955">
                  <a:moveTo>
                    <a:pt x="1955431" y="546"/>
                  </a:moveTo>
                  <a:lnTo>
                    <a:pt x="1680578" y="546"/>
                  </a:lnTo>
                  <a:lnTo>
                    <a:pt x="1680578" y="38646"/>
                  </a:lnTo>
                  <a:lnTo>
                    <a:pt x="1680578" y="117386"/>
                  </a:lnTo>
                  <a:lnTo>
                    <a:pt x="1680578" y="156756"/>
                  </a:lnTo>
                  <a:lnTo>
                    <a:pt x="1680578" y="235496"/>
                  </a:lnTo>
                  <a:lnTo>
                    <a:pt x="1680578" y="274866"/>
                  </a:lnTo>
                  <a:lnTo>
                    <a:pt x="1955431" y="274866"/>
                  </a:lnTo>
                  <a:lnTo>
                    <a:pt x="1955431" y="235496"/>
                  </a:lnTo>
                  <a:lnTo>
                    <a:pt x="1759102" y="235496"/>
                  </a:lnTo>
                  <a:lnTo>
                    <a:pt x="1759102" y="156756"/>
                  </a:lnTo>
                  <a:lnTo>
                    <a:pt x="1916176" y="156756"/>
                  </a:lnTo>
                  <a:lnTo>
                    <a:pt x="1916176" y="117386"/>
                  </a:lnTo>
                  <a:lnTo>
                    <a:pt x="1759102" y="117386"/>
                  </a:lnTo>
                  <a:lnTo>
                    <a:pt x="1759102" y="38646"/>
                  </a:lnTo>
                  <a:lnTo>
                    <a:pt x="1955431" y="38646"/>
                  </a:lnTo>
                  <a:lnTo>
                    <a:pt x="1955431" y="546"/>
                  </a:lnTo>
                  <a:close/>
                </a:path>
                <a:path w="2291715" h="274955">
                  <a:moveTo>
                    <a:pt x="2291550" y="0"/>
                  </a:moveTo>
                  <a:lnTo>
                    <a:pt x="2055952" y="0"/>
                  </a:lnTo>
                  <a:lnTo>
                    <a:pt x="2055952" y="39268"/>
                  </a:lnTo>
                  <a:lnTo>
                    <a:pt x="2134489" y="39268"/>
                  </a:lnTo>
                  <a:lnTo>
                    <a:pt x="2134489" y="274866"/>
                  </a:lnTo>
                  <a:lnTo>
                    <a:pt x="2213025" y="274866"/>
                  </a:lnTo>
                  <a:lnTo>
                    <a:pt x="2213025" y="39268"/>
                  </a:lnTo>
                  <a:lnTo>
                    <a:pt x="2291550" y="39268"/>
                  </a:lnTo>
                  <a:lnTo>
                    <a:pt x="2291550" y="0"/>
                  </a:lnTo>
                  <a:close/>
                </a:path>
              </a:pathLst>
            </a:custGeom>
            <a:solidFill>
              <a:srgbClr val="001C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18104155" y="10020648"/>
            <a:ext cx="541020" cy="541020"/>
          </a:xfrm>
          <a:custGeom>
            <a:avLst/>
            <a:gdLst/>
            <a:ahLst/>
            <a:cxnLst/>
            <a:rect l="l" t="t" r="r" b="b"/>
            <a:pathLst>
              <a:path w="541019" h="541020">
                <a:moveTo>
                  <a:pt x="540562" y="77000"/>
                </a:moveTo>
                <a:lnTo>
                  <a:pt x="463334" y="77000"/>
                </a:lnTo>
                <a:lnTo>
                  <a:pt x="463334" y="0"/>
                </a:lnTo>
                <a:lnTo>
                  <a:pt x="77228" y="0"/>
                </a:lnTo>
                <a:lnTo>
                  <a:pt x="77228" y="77216"/>
                </a:lnTo>
                <a:lnTo>
                  <a:pt x="0" y="77216"/>
                </a:lnTo>
                <a:lnTo>
                  <a:pt x="0" y="154444"/>
                </a:lnTo>
                <a:lnTo>
                  <a:pt x="154444" y="154444"/>
                </a:lnTo>
                <a:lnTo>
                  <a:pt x="154444" y="77216"/>
                </a:lnTo>
                <a:lnTo>
                  <a:pt x="386118" y="77216"/>
                </a:lnTo>
                <a:lnTo>
                  <a:pt x="386118" y="154470"/>
                </a:lnTo>
                <a:lnTo>
                  <a:pt x="308889" y="154470"/>
                </a:lnTo>
                <a:lnTo>
                  <a:pt x="308889" y="231660"/>
                </a:lnTo>
                <a:lnTo>
                  <a:pt x="154444" y="231660"/>
                </a:lnTo>
                <a:lnTo>
                  <a:pt x="154444" y="308889"/>
                </a:lnTo>
                <a:lnTo>
                  <a:pt x="77228" y="308889"/>
                </a:lnTo>
                <a:lnTo>
                  <a:pt x="77228" y="385610"/>
                </a:lnTo>
                <a:lnTo>
                  <a:pt x="0" y="385610"/>
                </a:lnTo>
                <a:lnTo>
                  <a:pt x="0" y="463080"/>
                </a:lnTo>
                <a:lnTo>
                  <a:pt x="0" y="540550"/>
                </a:lnTo>
                <a:lnTo>
                  <a:pt x="540562" y="540550"/>
                </a:lnTo>
                <a:lnTo>
                  <a:pt x="540562" y="463080"/>
                </a:lnTo>
                <a:lnTo>
                  <a:pt x="231673" y="463080"/>
                </a:lnTo>
                <a:lnTo>
                  <a:pt x="231673" y="386105"/>
                </a:lnTo>
                <a:lnTo>
                  <a:pt x="386118" y="386105"/>
                </a:lnTo>
                <a:lnTo>
                  <a:pt x="386118" y="308889"/>
                </a:lnTo>
                <a:lnTo>
                  <a:pt x="463334" y="308889"/>
                </a:lnTo>
                <a:lnTo>
                  <a:pt x="463334" y="231940"/>
                </a:lnTo>
                <a:lnTo>
                  <a:pt x="540562" y="231940"/>
                </a:lnTo>
                <a:lnTo>
                  <a:pt x="540562" y="154470"/>
                </a:lnTo>
                <a:lnTo>
                  <a:pt x="540562" y="77000"/>
                </a:lnTo>
                <a:close/>
              </a:path>
            </a:pathLst>
          </a:custGeom>
          <a:solidFill>
            <a:srgbClr val="C3C3C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8721934" y="10020648"/>
            <a:ext cx="541020" cy="541020"/>
          </a:xfrm>
          <a:custGeom>
            <a:avLst/>
            <a:gdLst/>
            <a:ahLst/>
            <a:cxnLst/>
            <a:rect l="l" t="t" r="r" b="b"/>
            <a:pathLst>
              <a:path w="541019" h="541020">
                <a:moveTo>
                  <a:pt x="386118" y="463334"/>
                </a:moveTo>
                <a:lnTo>
                  <a:pt x="231673" y="463334"/>
                </a:lnTo>
                <a:lnTo>
                  <a:pt x="231673" y="386105"/>
                </a:lnTo>
                <a:lnTo>
                  <a:pt x="77228" y="386105"/>
                </a:lnTo>
                <a:lnTo>
                  <a:pt x="77228" y="463334"/>
                </a:lnTo>
                <a:lnTo>
                  <a:pt x="154444" y="463334"/>
                </a:lnTo>
                <a:lnTo>
                  <a:pt x="154444" y="540550"/>
                </a:lnTo>
                <a:lnTo>
                  <a:pt x="386118" y="540550"/>
                </a:lnTo>
                <a:lnTo>
                  <a:pt x="386118" y="463334"/>
                </a:lnTo>
                <a:close/>
              </a:path>
              <a:path w="541019" h="541020">
                <a:moveTo>
                  <a:pt x="463334" y="77216"/>
                </a:moveTo>
                <a:lnTo>
                  <a:pt x="386118" y="77216"/>
                </a:lnTo>
                <a:lnTo>
                  <a:pt x="386118" y="0"/>
                </a:lnTo>
                <a:lnTo>
                  <a:pt x="154444" y="0"/>
                </a:lnTo>
                <a:lnTo>
                  <a:pt x="154444" y="77000"/>
                </a:lnTo>
                <a:lnTo>
                  <a:pt x="77228" y="77000"/>
                </a:lnTo>
                <a:lnTo>
                  <a:pt x="77228" y="154470"/>
                </a:lnTo>
                <a:lnTo>
                  <a:pt x="0" y="154470"/>
                </a:lnTo>
                <a:lnTo>
                  <a:pt x="0" y="385610"/>
                </a:lnTo>
                <a:lnTo>
                  <a:pt x="154444" y="385610"/>
                </a:lnTo>
                <a:lnTo>
                  <a:pt x="154444" y="154470"/>
                </a:lnTo>
                <a:lnTo>
                  <a:pt x="154444" y="77216"/>
                </a:lnTo>
                <a:lnTo>
                  <a:pt x="308889" y="77216"/>
                </a:lnTo>
                <a:lnTo>
                  <a:pt x="308889" y="154444"/>
                </a:lnTo>
                <a:lnTo>
                  <a:pt x="463334" y="154444"/>
                </a:lnTo>
                <a:lnTo>
                  <a:pt x="463334" y="77216"/>
                </a:lnTo>
                <a:close/>
              </a:path>
              <a:path w="541019" h="541020">
                <a:moveTo>
                  <a:pt x="540562" y="154470"/>
                </a:moveTo>
                <a:lnTo>
                  <a:pt x="386118" y="154470"/>
                </a:lnTo>
                <a:lnTo>
                  <a:pt x="386118" y="385610"/>
                </a:lnTo>
                <a:lnTo>
                  <a:pt x="386118" y="463080"/>
                </a:lnTo>
                <a:lnTo>
                  <a:pt x="463334" y="463080"/>
                </a:lnTo>
                <a:lnTo>
                  <a:pt x="463334" y="385610"/>
                </a:lnTo>
                <a:lnTo>
                  <a:pt x="540562" y="385610"/>
                </a:lnTo>
                <a:lnTo>
                  <a:pt x="540562" y="154470"/>
                </a:lnTo>
                <a:close/>
              </a:path>
            </a:pathLst>
          </a:custGeom>
          <a:solidFill>
            <a:srgbClr val="C3C3C3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" name="object 7"/>
          <p:cNvGrpSpPr/>
          <p:nvPr/>
        </p:nvGrpSpPr>
        <p:grpSpPr>
          <a:xfrm>
            <a:off x="4732840" y="2565366"/>
            <a:ext cx="10659745" cy="3188970"/>
            <a:chOff x="4732840" y="2565366"/>
            <a:chExt cx="10659745" cy="3188970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32840" y="2565366"/>
              <a:ext cx="10659361" cy="3188515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4795665" y="2586308"/>
              <a:ext cx="10534015" cy="3063240"/>
            </a:xfrm>
            <a:custGeom>
              <a:avLst/>
              <a:gdLst/>
              <a:ahLst/>
              <a:cxnLst/>
              <a:rect l="l" t="t" r="r" b="b"/>
              <a:pathLst>
                <a:path w="10534015" h="3063240">
                  <a:moveTo>
                    <a:pt x="10502298" y="0"/>
                  </a:moveTo>
                  <a:lnTo>
                    <a:pt x="31412" y="0"/>
                  </a:lnTo>
                  <a:lnTo>
                    <a:pt x="19185" y="2468"/>
                  </a:lnTo>
                  <a:lnTo>
                    <a:pt x="9200" y="9200"/>
                  </a:lnTo>
                  <a:lnTo>
                    <a:pt x="2468" y="19185"/>
                  </a:lnTo>
                  <a:lnTo>
                    <a:pt x="0" y="31412"/>
                  </a:lnTo>
                  <a:lnTo>
                    <a:pt x="0" y="3031452"/>
                  </a:lnTo>
                  <a:lnTo>
                    <a:pt x="2468" y="3043679"/>
                  </a:lnTo>
                  <a:lnTo>
                    <a:pt x="9200" y="3053664"/>
                  </a:lnTo>
                  <a:lnTo>
                    <a:pt x="19185" y="3060396"/>
                  </a:lnTo>
                  <a:lnTo>
                    <a:pt x="31412" y="3062864"/>
                  </a:lnTo>
                  <a:lnTo>
                    <a:pt x="10502298" y="3062864"/>
                  </a:lnTo>
                  <a:lnTo>
                    <a:pt x="10514525" y="3060396"/>
                  </a:lnTo>
                  <a:lnTo>
                    <a:pt x="10524510" y="3053664"/>
                  </a:lnTo>
                  <a:lnTo>
                    <a:pt x="10531242" y="3043679"/>
                  </a:lnTo>
                  <a:lnTo>
                    <a:pt x="10533710" y="3031452"/>
                  </a:lnTo>
                  <a:lnTo>
                    <a:pt x="10533710" y="31412"/>
                  </a:lnTo>
                  <a:lnTo>
                    <a:pt x="10531242" y="19185"/>
                  </a:lnTo>
                  <a:lnTo>
                    <a:pt x="10524510" y="9200"/>
                  </a:lnTo>
                  <a:lnTo>
                    <a:pt x="10514525" y="2468"/>
                  </a:lnTo>
                  <a:lnTo>
                    <a:pt x="10502298" y="0"/>
                  </a:lnTo>
                  <a:close/>
                </a:path>
              </a:pathLst>
            </a:custGeom>
            <a:solidFill>
              <a:srgbClr val="E1E1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664759" y="3125895"/>
              <a:ext cx="8686165" cy="1837689"/>
            </a:xfrm>
            <a:custGeom>
              <a:avLst/>
              <a:gdLst/>
              <a:ahLst/>
              <a:cxnLst/>
              <a:rect l="l" t="t" r="r" b="b"/>
              <a:pathLst>
                <a:path w="8686165" h="1837689">
                  <a:moveTo>
                    <a:pt x="769607" y="109943"/>
                  </a:moveTo>
                  <a:lnTo>
                    <a:pt x="659663" y="109943"/>
                  </a:lnTo>
                  <a:lnTo>
                    <a:pt x="659663" y="0"/>
                  </a:lnTo>
                  <a:lnTo>
                    <a:pt x="219887" y="0"/>
                  </a:lnTo>
                  <a:lnTo>
                    <a:pt x="219887" y="109943"/>
                  </a:lnTo>
                  <a:lnTo>
                    <a:pt x="109943" y="109943"/>
                  </a:lnTo>
                  <a:lnTo>
                    <a:pt x="109943" y="219887"/>
                  </a:lnTo>
                  <a:lnTo>
                    <a:pt x="0" y="219887"/>
                  </a:lnTo>
                  <a:lnTo>
                    <a:pt x="0" y="549719"/>
                  </a:lnTo>
                  <a:lnTo>
                    <a:pt x="109943" y="549719"/>
                  </a:lnTo>
                  <a:lnTo>
                    <a:pt x="109943" y="659663"/>
                  </a:lnTo>
                  <a:lnTo>
                    <a:pt x="219887" y="659663"/>
                  </a:lnTo>
                  <a:lnTo>
                    <a:pt x="219887" y="769607"/>
                  </a:lnTo>
                  <a:lnTo>
                    <a:pt x="659663" y="769607"/>
                  </a:lnTo>
                  <a:lnTo>
                    <a:pt x="659663" y="659663"/>
                  </a:lnTo>
                  <a:lnTo>
                    <a:pt x="769607" y="659663"/>
                  </a:lnTo>
                  <a:lnTo>
                    <a:pt x="769607" y="549719"/>
                  </a:lnTo>
                  <a:lnTo>
                    <a:pt x="549719" y="549719"/>
                  </a:lnTo>
                  <a:lnTo>
                    <a:pt x="549719" y="659663"/>
                  </a:lnTo>
                  <a:lnTo>
                    <a:pt x="329831" y="659663"/>
                  </a:lnTo>
                  <a:lnTo>
                    <a:pt x="329831" y="549719"/>
                  </a:lnTo>
                  <a:lnTo>
                    <a:pt x="219887" y="549719"/>
                  </a:lnTo>
                  <a:lnTo>
                    <a:pt x="219887" y="219887"/>
                  </a:lnTo>
                  <a:lnTo>
                    <a:pt x="329831" y="219887"/>
                  </a:lnTo>
                  <a:lnTo>
                    <a:pt x="329831" y="109943"/>
                  </a:lnTo>
                  <a:lnTo>
                    <a:pt x="549719" y="109943"/>
                  </a:lnTo>
                  <a:lnTo>
                    <a:pt x="549719" y="219887"/>
                  </a:lnTo>
                  <a:lnTo>
                    <a:pt x="769607" y="219887"/>
                  </a:lnTo>
                  <a:lnTo>
                    <a:pt x="769607" y="109943"/>
                  </a:lnTo>
                  <a:close/>
                </a:path>
                <a:path w="8686165" h="1837689">
                  <a:moveTo>
                    <a:pt x="1209382" y="1617751"/>
                  </a:moveTo>
                  <a:lnTo>
                    <a:pt x="989495" y="1617751"/>
                  </a:lnTo>
                  <a:lnTo>
                    <a:pt x="989495" y="1727695"/>
                  </a:lnTo>
                  <a:lnTo>
                    <a:pt x="1209382" y="1727695"/>
                  </a:lnTo>
                  <a:lnTo>
                    <a:pt x="1209382" y="1617751"/>
                  </a:lnTo>
                  <a:close/>
                </a:path>
                <a:path w="8686165" h="1837689">
                  <a:moveTo>
                    <a:pt x="1209382" y="1397863"/>
                  </a:moveTo>
                  <a:lnTo>
                    <a:pt x="1099439" y="1397863"/>
                  </a:lnTo>
                  <a:lnTo>
                    <a:pt x="1099439" y="1287475"/>
                  </a:lnTo>
                  <a:lnTo>
                    <a:pt x="989495" y="1287475"/>
                  </a:lnTo>
                  <a:lnTo>
                    <a:pt x="989495" y="1397965"/>
                  </a:lnTo>
                  <a:lnTo>
                    <a:pt x="989495" y="1507185"/>
                  </a:lnTo>
                  <a:lnTo>
                    <a:pt x="659663" y="1507185"/>
                  </a:lnTo>
                  <a:lnTo>
                    <a:pt x="659663" y="1397965"/>
                  </a:lnTo>
                  <a:lnTo>
                    <a:pt x="989495" y="1397965"/>
                  </a:lnTo>
                  <a:lnTo>
                    <a:pt x="989495" y="1287475"/>
                  </a:lnTo>
                  <a:lnTo>
                    <a:pt x="439775" y="1287475"/>
                  </a:lnTo>
                  <a:lnTo>
                    <a:pt x="439775" y="1397965"/>
                  </a:lnTo>
                  <a:lnTo>
                    <a:pt x="439775" y="1507185"/>
                  </a:lnTo>
                  <a:lnTo>
                    <a:pt x="439775" y="1617675"/>
                  </a:lnTo>
                  <a:lnTo>
                    <a:pt x="439775" y="1728165"/>
                  </a:lnTo>
                  <a:lnTo>
                    <a:pt x="439775" y="1837385"/>
                  </a:lnTo>
                  <a:lnTo>
                    <a:pt x="1099439" y="1837385"/>
                  </a:lnTo>
                  <a:lnTo>
                    <a:pt x="1099439" y="1728165"/>
                  </a:lnTo>
                  <a:lnTo>
                    <a:pt x="659663" y="1728165"/>
                  </a:lnTo>
                  <a:lnTo>
                    <a:pt x="659663" y="1617675"/>
                  </a:lnTo>
                  <a:lnTo>
                    <a:pt x="1099439" y="1617675"/>
                  </a:lnTo>
                  <a:lnTo>
                    <a:pt x="1099439" y="1507807"/>
                  </a:lnTo>
                  <a:lnTo>
                    <a:pt x="1209382" y="1507807"/>
                  </a:lnTo>
                  <a:lnTo>
                    <a:pt x="1209382" y="1397863"/>
                  </a:lnTo>
                  <a:close/>
                </a:path>
                <a:path w="8686165" h="1837689">
                  <a:moveTo>
                    <a:pt x="1649158" y="219405"/>
                  </a:moveTo>
                  <a:lnTo>
                    <a:pt x="879551" y="219405"/>
                  </a:lnTo>
                  <a:lnTo>
                    <a:pt x="879551" y="329895"/>
                  </a:lnTo>
                  <a:lnTo>
                    <a:pt x="879551" y="769315"/>
                  </a:lnTo>
                  <a:lnTo>
                    <a:pt x="1099439" y="769315"/>
                  </a:lnTo>
                  <a:lnTo>
                    <a:pt x="1099439" y="329895"/>
                  </a:lnTo>
                  <a:lnTo>
                    <a:pt x="1429270" y="329895"/>
                  </a:lnTo>
                  <a:lnTo>
                    <a:pt x="1429270" y="769607"/>
                  </a:lnTo>
                  <a:lnTo>
                    <a:pt x="1649158" y="769607"/>
                  </a:lnTo>
                  <a:lnTo>
                    <a:pt x="1649158" y="329895"/>
                  </a:lnTo>
                  <a:lnTo>
                    <a:pt x="1649158" y="219405"/>
                  </a:lnTo>
                  <a:close/>
                </a:path>
                <a:path w="8686165" h="1837689">
                  <a:moveTo>
                    <a:pt x="1978990" y="549719"/>
                  </a:moveTo>
                  <a:lnTo>
                    <a:pt x="1759102" y="549719"/>
                  </a:lnTo>
                  <a:lnTo>
                    <a:pt x="1759102" y="659663"/>
                  </a:lnTo>
                  <a:lnTo>
                    <a:pt x="1978990" y="659663"/>
                  </a:lnTo>
                  <a:lnTo>
                    <a:pt x="1978990" y="549719"/>
                  </a:lnTo>
                  <a:close/>
                </a:path>
                <a:path w="8686165" h="1837689">
                  <a:moveTo>
                    <a:pt x="2088934" y="1617751"/>
                  </a:moveTo>
                  <a:lnTo>
                    <a:pt x="1869046" y="1617751"/>
                  </a:lnTo>
                  <a:lnTo>
                    <a:pt x="1869046" y="1837639"/>
                  </a:lnTo>
                  <a:lnTo>
                    <a:pt x="2088934" y="1837639"/>
                  </a:lnTo>
                  <a:lnTo>
                    <a:pt x="2088934" y="1617751"/>
                  </a:lnTo>
                  <a:close/>
                </a:path>
                <a:path w="8686165" h="1837689">
                  <a:moveTo>
                    <a:pt x="2088934" y="1287919"/>
                  </a:moveTo>
                  <a:lnTo>
                    <a:pt x="1869046" y="1287919"/>
                  </a:lnTo>
                  <a:lnTo>
                    <a:pt x="1869046" y="1507185"/>
                  </a:lnTo>
                  <a:lnTo>
                    <a:pt x="1539214" y="1507185"/>
                  </a:lnTo>
                  <a:lnTo>
                    <a:pt x="1539214" y="1287475"/>
                  </a:lnTo>
                  <a:lnTo>
                    <a:pt x="1319326" y="1287475"/>
                  </a:lnTo>
                  <a:lnTo>
                    <a:pt x="1319326" y="1507185"/>
                  </a:lnTo>
                  <a:lnTo>
                    <a:pt x="1319326" y="1617675"/>
                  </a:lnTo>
                  <a:lnTo>
                    <a:pt x="1319326" y="1837385"/>
                  </a:lnTo>
                  <a:lnTo>
                    <a:pt x="1539214" y="1837385"/>
                  </a:lnTo>
                  <a:lnTo>
                    <a:pt x="1539214" y="1617675"/>
                  </a:lnTo>
                  <a:lnTo>
                    <a:pt x="2088934" y="1617675"/>
                  </a:lnTo>
                  <a:lnTo>
                    <a:pt x="2088934" y="1507807"/>
                  </a:lnTo>
                  <a:lnTo>
                    <a:pt x="2088934" y="1507185"/>
                  </a:lnTo>
                  <a:lnTo>
                    <a:pt x="2088934" y="1287919"/>
                  </a:lnTo>
                  <a:close/>
                </a:path>
                <a:path w="8686165" h="1837689">
                  <a:moveTo>
                    <a:pt x="2418765" y="219887"/>
                  </a:moveTo>
                  <a:lnTo>
                    <a:pt x="1869046" y="219887"/>
                  </a:lnTo>
                  <a:lnTo>
                    <a:pt x="1869046" y="329831"/>
                  </a:lnTo>
                  <a:lnTo>
                    <a:pt x="2418765" y="329831"/>
                  </a:lnTo>
                  <a:lnTo>
                    <a:pt x="2418765" y="219887"/>
                  </a:lnTo>
                  <a:close/>
                </a:path>
                <a:path w="8686165" h="1837689">
                  <a:moveTo>
                    <a:pt x="2528709" y="329895"/>
                  </a:moveTo>
                  <a:lnTo>
                    <a:pt x="2308822" y="329895"/>
                  </a:lnTo>
                  <a:lnTo>
                    <a:pt x="2308822" y="440385"/>
                  </a:lnTo>
                  <a:lnTo>
                    <a:pt x="1869046" y="440385"/>
                  </a:lnTo>
                  <a:lnTo>
                    <a:pt x="1869046" y="549605"/>
                  </a:lnTo>
                  <a:lnTo>
                    <a:pt x="2308822" y="549605"/>
                  </a:lnTo>
                  <a:lnTo>
                    <a:pt x="2308822" y="660095"/>
                  </a:lnTo>
                  <a:lnTo>
                    <a:pt x="1869046" y="660095"/>
                  </a:lnTo>
                  <a:lnTo>
                    <a:pt x="1869046" y="769315"/>
                  </a:lnTo>
                  <a:lnTo>
                    <a:pt x="2528709" y="769315"/>
                  </a:lnTo>
                  <a:lnTo>
                    <a:pt x="2528709" y="660095"/>
                  </a:lnTo>
                  <a:lnTo>
                    <a:pt x="2528709" y="549605"/>
                  </a:lnTo>
                  <a:lnTo>
                    <a:pt x="2528709" y="440385"/>
                  </a:lnTo>
                  <a:lnTo>
                    <a:pt x="2528709" y="329895"/>
                  </a:lnTo>
                  <a:close/>
                </a:path>
                <a:path w="8686165" h="1837689">
                  <a:moveTo>
                    <a:pt x="2638653" y="1507807"/>
                  </a:moveTo>
                  <a:lnTo>
                    <a:pt x="2528709" y="1507807"/>
                  </a:lnTo>
                  <a:lnTo>
                    <a:pt x="2528709" y="1617675"/>
                  </a:lnTo>
                  <a:lnTo>
                    <a:pt x="2418765" y="1617675"/>
                  </a:lnTo>
                  <a:lnTo>
                    <a:pt x="2418765" y="1287475"/>
                  </a:lnTo>
                  <a:lnTo>
                    <a:pt x="2198878" y="1287475"/>
                  </a:lnTo>
                  <a:lnTo>
                    <a:pt x="2198878" y="1617675"/>
                  </a:lnTo>
                  <a:lnTo>
                    <a:pt x="2198878" y="1728165"/>
                  </a:lnTo>
                  <a:lnTo>
                    <a:pt x="2198878" y="1837385"/>
                  </a:lnTo>
                  <a:lnTo>
                    <a:pt x="2418765" y="1837385"/>
                  </a:lnTo>
                  <a:lnTo>
                    <a:pt x="2418765" y="1728165"/>
                  </a:lnTo>
                  <a:lnTo>
                    <a:pt x="2528709" y="1728165"/>
                  </a:lnTo>
                  <a:lnTo>
                    <a:pt x="2528709" y="1617751"/>
                  </a:lnTo>
                  <a:lnTo>
                    <a:pt x="2638653" y="1617751"/>
                  </a:lnTo>
                  <a:lnTo>
                    <a:pt x="2638653" y="1507807"/>
                  </a:lnTo>
                  <a:close/>
                </a:path>
                <a:path w="8686165" h="1837689">
                  <a:moveTo>
                    <a:pt x="2968498" y="1287475"/>
                  </a:moveTo>
                  <a:lnTo>
                    <a:pt x="2748597" y="1287475"/>
                  </a:lnTo>
                  <a:lnTo>
                    <a:pt x="2748597" y="1397965"/>
                  </a:lnTo>
                  <a:lnTo>
                    <a:pt x="2638653" y="1397965"/>
                  </a:lnTo>
                  <a:lnTo>
                    <a:pt x="2638653" y="1507185"/>
                  </a:lnTo>
                  <a:lnTo>
                    <a:pt x="2748597" y="1507185"/>
                  </a:lnTo>
                  <a:lnTo>
                    <a:pt x="2748597" y="1837385"/>
                  </a:lnTo>
                  <a:lnTo>
                    <a:pt x="2968498" y="1837385"/>
                  </a:lnTo>
                  <a:lnTo>
                    <a:pt x="2968498" y="1507185"/>
                  </a:lnTo>
                  <a:lnTo>
                    <a:pt x="2968498" y="1397965"/>
                  </a:lnTo>
                  <a:lnTo>
                    <a:pt x="2968498" y="1287475"/>
                  </a:lnTo>
                  <a:close/>
                </a:path>
                <a:path w="8686165" h="1837689">
                  <a:moveTo>
                    <a:pt x="3408273" y="329831"/>
                  </a:moveTo>
                  <a:lnTo>
                    <a:pt x="3298329" y="329831"/>
                  </a:lnTo>
                  <a:lnTo>
                    <a:pt x="3298329" y="219887"/>
                  </a:lnTo>
                  <a:lnTo>
                    <a:pt x="2748597" y="219887"/>
                  </a:lnTo>
                  <a:lnTo>
                    <a:pt x="2748597" y="329831"/>
                  </a:lnTo>
                  <a:lnTo>
                    <a:pt x="2638653" y="329831"/>
                  </a:lnTo>
                  <a:lnTo>
                    <a:pt x="2638653" y="659663"/>
                  </a:lnTo>
                  <a:lnTo>
                    <a:pt x="2748597" y="659663"/>
                  </a:lnTo>
                  <a:lnTo>
                    <a:pt x="2748597" y="769607"/>
                  </a:lnTo>
                  <a:lnTo>
                    <a:pt x="3298329" y="769607"/>
                  </a:lnTo>
                  <a:lnTo>
                    <a:pt x="3298329" y="659663"/>
                  </a:lnTo>
                  <a:lnTo>
                    <a:pt x="3408273" y="659663"/>
                  </a:lnTo>
                  <a:lnTo>
                    <a:pt x="3408273" y="549719"/>
                  </a:lnTo>
                  <a:lnTo>
                    <a:pt x="3188385" y="549719"/>
                  </a:lnTo>
                  <a:lnTo>
                    <a:pt x="3188385" y="659663"/>
                  </a:lnTo>
                  <a:lnTo>
                    <a:pt x="2858554" y="659663"/>
                  </a:lnTo>
                  <a:lnTo>
                    <a:pt x="2858554" y="329831"/>
                  </a:lnTo>
                  <a:lnTo>
                    <a:pt x="3188385" y="329831"/>
                  </a:lnTo>
                  <a:lnTo>
                    <a:pt x="3188385" y="439775"/>
                  </a:lnTo>
                  <a:lnTo>
                    <a:pt x="3408273" y="439775"/>
                  </a:lnTo>
                  <a:lnTo>
                    <a:pt x="3408273" y="329831"/>
                  </a:lnTo>
                  <a:close/>
                </a:path>
                <a:path w="8686165" h="1837689">
                  <a:moveTo>
                    <a:pt x="4287825" y="219405"/>
                  </a:moveTo>
                  <a:lnTo>
                    <a:pt x="4067937" y="219405"/>
                  </a:lnTo>
                  <a:lnTo>
                    <a:pt x="4067937" y="329895"/>
                  </a:lnTo>
                  <a:lnTo>
                    <a:pt x="3957993" y="329895"/>
                  </a:lnTo>
                  <a:lnTo>
                    <a:pt x="3957993" y="439775"/>
                  </a:lnTo>
                  <a:lnTo>
                    <a:pt x="3848049" y="439775"/>
                  </a:lnTo>
                  <a:lnTo>
                    <a:pt x="3848049" y="549605"/>
                  </a:lnTo>
                  <a:lnTo>
                    <a:pt x="3738105" y="549605"/>
                  </a:lnTo>
                  <a:lnTo>
                    <a:pt x="3738105" y="219405"/>
                  </a:lnTo>
                  <a:lnTo>
                    <a:pt x="3518217" y="219405"/>
                  </a:lnTo>
                  <a:lnTo>
                    <a:pt x="3518217" y="549605"/>
                  </a:lnTo>
                  <a:lnTo>
                    <a:pt x="3518217" y="660095"/>
                  </a:lnTo>
                  <a:lnTo>
                    <a:pt x="3518217" y="769315"/>
                  </a:lnTo>
                  <a:lnTo>
                    <a:pt x="3738105" y="769315"/>
                  </a:lnTo>
                  <a:lnTo>
                    <a:pt x="3738105" y="660095"/>
                  </a:lnTo>
                  <a:lnTo>
                    <a:pt x="3848049" y="660095"/>
                  </a:lnTo>
                  <a:lnTo>
                    <a:pt x="3848049" y="549719"/>
                  </a:lnTo>
                  <a:lnTo>
                    <a:pt x="3957993" y="549719"/>
                  </a:lnTo>
                  <a:lnTo>
                    <a:pt x="3957993" y="440385"/>
                  </a:lnTo>
                  <a:lnTo>
                    <a:pt x="4067937" y="440385"/>
                  </a:lnTo>
                  <a:lnTo>
                    <a:pt x="4067937" y="769315"/>
                  </a:lnTo>
                  <a:lnTo>
                    <a:pt x="4287825" y="769315"/>
                  </a:lnTo>
                  <a:lnTo>
                    <a:pt x="4287825" y="440385"/>
                  </a:lnTo>
                  <a:lnTo>
                    <a:pt x="4287825" y="329895"/>
                  </a:lnTo>
                  <a:lnTo>
                    <a:pt x="4287825" y="219405"/>
                  </a:lnTo>
                  <a:close/>
                </a:path>
                <a:path w="8686165" h="1837689">
                  <a:moveTo>
                    <a:pt x="5167376" y="329831"/>
                  </a:moveTo>
                  <a:lnTo>
                    <a:pt x="5057432" y="329831"/>
                  </a:lnTo>
                  <a:lnTo>
                    <a:pt x="5057432" y="219887"/>
                  </a:lnTo>
                  <a:lnTo>
                    <a:pt x="4727600" y="219887"/>
                  </a:lnTo>
                  <a:lnTo>
                    <a:pt x="4727600" y="329831"/>
                  </a:lnTo>
                  <a:lnTo>
                    <a:pt x="4947488" y="329831"/>
                  </a:lnTo>
                  <a:lnTo>
                    <a:pt x="4947488" y="659663"/>
                  </a:lnTo>
                  <a:lnTo>
                    <a:pt x="4617656" y="659663"/>
                  </a:lnTo>
                  <a:lnTo>
                    <a:pt x="4617656" y="440385"/>
                  </a:lnTo>
                  <a:lnTo>
                    <a:pt x="4727600" y="440385"/>
                  </a:lnTo>
                  <a:lnTo>
                    <a:pt x="4727600" y="329895"/>
                  </a:lnTo>
                  <a:lnTo>
                    <a:pt x="4617656" y="329895"/>
                  </a:lnTo>
                  <a:lnTo>
                    <a:pt x="4617656" y="110185"/>
                  </a:lnTo>
                  <a:lnTo>
                    <a:pt x="4397768" y="110185"/>
                  </a:lnTo>
                  <a:lnTo>
                    <a:pt x="4397768" y="329895"/>
                  </a:lnTo>
                  <a:lnTo>
                    <a:pt x="4397768" y="440385"/>
                  </a:lnTo>
                  <a:lnTo>
                    <a:pt x="4397768" y="660095"/>
                  </a:lnTo>
                  <a:lnTo>
                    <a:pt x="4507712" y="660095"/>
                  </a:lnTo>
                  <a:lnTo>
                    <a:pt x="4507712" y="769607"/>
                  </a:lnTo>
                  <a:lnTo>
                    <a:pt x="5057432" y="769607"/>
                  </a:lnTo>
                  <a:lnTo>
                    <a:pt x="5057432" y="659663"/>
                  </a:lnTo>
                  <a:lnTo>
                    <a:pt x="5167376" y="659663"/>
                  </a:lnTo>
                  <a:lnTo>
                    <a:pt x="5167376" y="329831"/>
                  </a:lnTo>
                  <a:close/>
                </a:path>
                <a:path w="8686165" h="1837689">
                  <a:moveTo>
                    <a:pt x="5167376" y="0"/>
                  </a:moveTo>
                  <a:lnTo>
                    <a:pt x="4507712" y="0"/>
                  </a:lnTo>
                  <a:lnTo>
                    <a:pt x="4507712" y="109943"/>
                  </a:lnTo>
                  <a:lnTo>
                    <a:pt x="5167376" y="109943"/>
                  </a:lnTo>
                  <a:lnTo>
                    <a:pt x="5167376" y="0"/>
                  </a:lnTo>
                  <a:close/>
                </a:path>
                <a:path w="8686165" h="1837689">
                  <a:moveTo>
                    <a:pt x="6046927" y="329831"/>
                  </a:moveTo>
                  <a:lnTo>
                    <a:pt x="5936983" y="329831"/>
                  </a:lnTo>
                  <a:lnTo>
                    <a:pt x="5936983" y="219887"/>
                  </a:lnTo>
                  <a:lnTo>
                    <a:pt x="5827039" y="219887"/>
                  </a:lnTo>
                  <a:lnTo>
                    <a:pt x="5827039" y="329831"/>
                  </a:lnTo>
                  <a:lnTo>
                    <a:pt x="5827039" y="659663"/>
                  </a:lnTo>
                  <a:lnTo>
                    <a:pt x="5497207" y="659663"/>
                  </a:lnTo>
                  <a:lnTo>
                    <a:pt x="5497207" y="329831"/>
                  </a:lnTo>
                  <a:lnTo>
                    <a:pt x="5827039" y="329831"/>
                  </a:lnTo>
                  <a:lnTo>
                    <a:pt x="5827039" y="219887"/>
                  </a:lnTo>
                  <a:lnTo>
                    <a:pt x="5387264" y="219887"/>
                  </a:lnTo>
                  <a:lnTo>
                    <a:pt x="5387264" y="329831"/>
                  </a:lnTo>
                  <a:lnTo>
                    <a:pt x="5277320" y="329831"/>
                  </a:lnTo>
                  <a:lnTo>
                    <a:pt x="5277320" y="659663"/>
                  </a:lnTo>
                  <a:lnTo>
                    <a:pt x="5387264" y="659663"/>
                  </a:lnTo>
                  <a:lnTo>
                    <a:pt x="5387264" y="769607"/>
                  </a:lnTo>
                  <a:lnTo>
                    <a:pt x="5936983" y="769607"/>
                  </a:lnTo>
                  <a:lnTo>
                    <a:pt x="5936983" y="659663"/>
                  </a:lnTo>
                  <a:lnTo>
                    <a:pt x="6046927" y="659663"/>
                  </a:lnTo>
                  <a:lnTo>
                    <a:pt x="6046927" y="329831"/>
                  </a:lnTo>
                  <a:close/>
                </a:path>
                <a:path w="8686165" h="1837689">
                  <a:moveTo>
                    <a:pt x="7806042" y="329831"/>
                  </a:moveTo>
                  <a:lnTo>
                    <a:pt x="7696098" y="329831"/>
                  </a:lnTo>
                  <a:lnTo>
                    <a:pt x="7696098" y="219887"/>
                  </a:lnTo>
                  <a:lnTo>
                    <a:pt x="7146379" y="219887"/>
                  </a:lnTo>
                  <a:lnTo>
                    <a:pt x="7146379" y="329831"/>
                  </a:lnTo>
                  <a:lnTo>
                    <a:pt x="7036435" y="329831"/>
                  </a:lnTo>
                  <a:lnTo>
                    <a:pt x="7036435" y="439775"/>
                  </a:lnTo>
                  <a:lnTo>
                    <a:pt x="7256323" y="439775"/>
                  </a:lnTo>
                  <a:lnTo>
                    <a:pt x="7256323" y="329831"/>
                  </a:lnTo>
                  <a:lnTo>
                    <a:pt x="7586154" y="329831"/>
                  </a:lnTo>
                  <a:lnTo>
                    <a:pt x="7586154" y="439775"/>
                  </a:lnTo>
                  <a:lnTo>
                    <a:pt x="7366267" y="439775"/>
                  </a:lnTo>
                  <a:lnTo>
                    <a:pt x="7366267" y="549719"/>
                  </a:lnTo>
                  <a:lnTo>
                    <a:pt x="7586154" y="549719"/>
                  </a:lnTo>
                  <a:lnTo>
                    <a:pt x="7586154" y="659663"/>
                  </a:lnTo>
                  <a:lnTo>
                    <a:pt x="7256323" y="659663"/>
                  </a:lnTo>
                  <a:lnTo>
                    <a:pt x="7256323" y="549719"/>
                  </a:lnTo>
                  <a:lnTo>
                    <a:pt x="7036435" y="549719"/>
                  </a:lnTo>
                  <a:lnTo>
                    <a:pt x="7036435" y="659663"/>
                  </a:lnTo>
                  <a:lnTo>
                    <a:pt x="7146379" y="659663"/>
                  </a:lnTo>
                  <a:lnTo>
                    <a:pt x="7146379" y="769607"/>
                  </a:lnTo>
                  <a:lnTo>
                    <a:pt x="7696098" y="769607"/>
                  </a:lnTo>
                  <a:lnTo>
                    <a:pt x="7696098" y="659663"/>
                  </a:lnTo>
                  <a:lnTo>
                    <a:pt x="7806042" y="659663"/>
                  </a:lnTo>
                  <a:lnTo>
                    <a:pt x="7806042" y="549719"/>
                  </a:lnTo>
                  <a:lnTo>
                    <a:pt x="7696098" y="549719"/>
                  </a:lnTo>
                  <a:lnTo>
                    <a:pt x="7696098" y="439775"/>
                  </a:lnTo>
                  <a:lnTo>
                    <a:pt x="7806042" y="439775"/>
                  </a:lnTo>
                  <a:lnTo>
                    <a:pt x="7806042" y="329831"/>
                  </a:lnTo>
                  <a:close/>
                </a:path>
                <a:path w="8686165" h="1837689">
                  <a:moveTo>
                    <a:pt x="8135874" y="549719"/>
                  </a:moveTo>
                  <a:lnTo>
                    <a:pt x="7915986" y="549719"/>
                  </a:lnTo>
                  <a:lnTo>
                    <a:pt x="7915986" y="659663"/>
                  </a:lnTo>
                  <a:lnTo>
                    <a:pt x="8135874" y="659663"/>
                  </a:lnTo>
                  <a:lnTo>
                    <a:pt x="8135874" y="549719"/>
                  </a:lnTo>
                  <a:close/>
                </a:path>
                <a:path w="8686165" h="1837689">
                  <a:moveTo>
                    <a:pt x="8575650" y="219887"/>
                  </a:moveTo>
                  <a:lnTo>
                    <a:pt x="8025930" y="219887"/>
                  </a:lnTo>
                  <a:lnTo>
                    <a:pt x="8025930" y="329831"/>
                  </a:lnTo>
                  <a:lnTo>
                    <a:pt x="8575650" y="329831"/>
                  </a:lnTo>
                  <a:lnTo>
                    <a:pt x="8575650" y="219887"/>
                  </a:lnTo>
                  <a:close/>
                </a:path>
                <a:path w="8686165" h="1837689">
                  <a:moveTo>
                    <a:pt x="8685593" y="329895"/>
                  </a:moveTo>
                  <a:lnTo>
                    <a:pt x="8465706" y="329895"/>
                  </a:lnTo>
                  <a:lnTo>
                    <a:pt x="8465706" y="440385"/>
                  </a:lnTo>
                  <a:lnTo>
                    <a:pt x="8025930" y="440385"/>
                  </a:lnTo>
                  <a:lnTo>
                    <a:pt x="8025930" y="549605"/>
                  </a:lnTo>
                  <a:lnTo>
                    <a:pt x="8465706" y="549605"/>
                  </a:lnTo>
                  <a:lnTo>
                    <a:pt x="8465706" y="660095"/>
                  </a:lnTo>
                  <a:lnTo>
                    <a:pt x="8025930" y="660095"/>
                  </a:lnTo>
                  <a:lnTo>
                    <a:pt x="8025930" y="769315"/>
                  </a:lnTo>
                  <a:lnTo>
                    <a:pt x="8685593" y="769315"/>
                  </a:lnTo>
                  <a:lnTo>
                    <a:pt x="8685593" y="660095"/>
                  </a:lnTo>
                  <a:lnTo>
                    <a:pt x="8685593" y="549605"/>
                  </a:lnTo>
                  <a:lnTo>
                    <a:pt x="8685593" y="440385"/>
                  </a:lnTo>
                  <a:lnTo>
                    <a:pt x="8685593" y="329895"/>
                  </a:lnTo>
                  <a:close/>
                </a:path>
              </a:pathLst>
            </a:custGeom>
            <a:solidFill>
              <a:srgbClr val="0023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8193468" y="4193660"/>
              <a:ext cx="5497830" cy="770255"/>
            </a:xfrm>
            <a:custGeom>
              <a:avLst/>
              <a:gdLst/>
              <a:ahLst/>
              <a:cxnLst/>
              <a:rect l="l" t="t" r="r" b="b"/>
              <a:pathLst>
                <a:path w="5497830" h="770254">
                  <a:moveTo>
                    <a:pt x="109943" y="440042"/>
                  </a:moveTo>
                  <a:lnTo>
                    <a:pt x="0" y="440042"/>
                  </a:lnTo>
                  <a:lnTo>
                    <a:pt x="0" y="549986"/>
                  </a:lnTo>
                  <a:lnTo>
                    <a:pt x="109943" y="549986"/>
                  </a:lnTo>
                  <a:lnTo>
                    <a:pt x="109943" y="440042"/>
                  </a:lnTo>
                  <a:close/>
                </a:path>
                <a:path w="5497830" h="770254">
                  <a:moveTo>
                    <a:pt x="879563" y="330200"/>
                  </a:moveTo>
                  <a:lnTo>
                    <a:pt x="769620" y="330200"/>
                  </a:lnTo>
                  <a:lnTo>
                    <a:pt x="769620" y="219710"/>
                  </a:lnTo>
                  <a:lnTo>
                    <a:pt x="549732" y="219710"/>
                  </a:lnTo>
                  <a:lnTo>
                    <a:pt x="549732" y="330200"/>
                  </a:lnTo>
                  <a:lnTo>
                    <a:pt x="549732" y="439420"/>
                  </a:lnTo>
                  <a:lnTo>
                    <a:pt x="549732" y="769620"/>
                  </a:lnTo>
                  <a:lnTo>
                    <a:pt x="769620" y="769620"/>
                  </a:lnTo>
                  <a:lnTo>
                    <a:pt x="769620" y="439420"/>
                  </a:lnTo>
                  <a:lnTo>
                    <a:pt x="879563" y="439420"/>
                  </a:lnTo>
                  <a:lnTo>
                    <a:pt x="879563" y="330200"/>
                  </a:lnTo>
                  <a:close/>
                </a:path>
                <a:path w="5497830" h="770254">
                  <a:moveTo>
                    <a:pt x="989507" y="440042"/>
                  </a:moveTo>
                  <a:lnTo>
                    <a:pt x="879563" y="440042"/>
                  </a:lnTo>
                  <a:lnTo>
                    <a:pt x="879563" y="659930"/>
                  </a:lnTo>
                  <a:lnTo>
                    <a:pt x="989507" y="659930"/>
                  </a:lnTo>
                  <a:lnTo>
                    <a:pt x="989507" y="440042"/>
                  </a:lnTo>
                  <a:close/>
                </a:path>
                <a:path w="5497830" h="770254">
                  <a:moveTo>
                    <a:pt x="1319339" y="219710"/>
                  </a:moveTo>
                  <a:lnTo>
                    <a:pt x="1099451" y="219710"/>
                  </a:lnTo>
                  <a:lnTo>
                    <a:pt x="1099451" y="330200"/>
                  </a:lnTo>
                  <a:lnTo>
                    <a:pt x="989507" y="330200"/>
                  </a:lnTo>
                  <a:lnTo>
                    <a:pt x="989507" y="439420"/>
                  </a:lnTo>
                  <a:lnTo>
                    <a:pt x="1099451" y="439420"/>
                  </a:lnTo>
                  <a:lnTo>
                    <a:pt x="1099451" y="769620"/>
                  </a:lnTo>
                  <a:lnTo>
                    <a:pt x="1319339" y="769620"/>
                  </a:lnTo>
                  <a:lnTo>
                    <a:pt x="1319339" y="439420"/>
                  </a:lnTo>
                  <a:lnTo>
                    <a:pt x="1319339" y="330200"/>
                  </a:lnTo>
                  <a:lnTo>
                    <a:pt x="1319339" y="219710"/>
                  </a:lnTo>
                  <a:close/>
                </a:path>
                <a:path w="5497830" h="770254">
                  <a:moveTo>
                    <a:pt x="1649171" y="549986"/>
                  </a:moveTo>
                  <a:lnTo>
                    <a:pt x="1429283" y="549986"/>
                  </a:lnTo>
                  <a:lnTo>
                    <a:pt x="1429283" y="659930"/>
                  </a:lnTo>
                  <a:lnTo>
                    <a:pt x="1649171" y="659930"/>
                  </a:lnTo>
                  <a:lnTo>
                    <a:pt x="1649171" y="549986"/>
                  </a:lnTo>
                  <a:close/>
                </a:path>
                <a:path w="5497830" h="770254">
                  <a:moveTo>
                    <a:pt x="2088946" y="220154"/>
                  </a:moveTo>
                  <a:lnTo>
                    <a:pt x="1539227" y="220154"/>
                  </a:lnTo>
                  <a:lnTo>
                    <a:pt x="1539227" y="330098"/>
                  </a:lnTo>
                  <a:lnTo>
                    <a:pt x="2088946" y="330098"/>
                  </a:lnTo>
                  <a:lnTo>
                    <a:pt x="2088946" y="220154"/>
                  </a:lnTo>
                  <a:close/>
                </a:path>
                <a:path w="5497830" h="770254">
                  <a:moveTo>
                    <a:pt x="2198890" y="330200"/>
                  </a:moveTo>
                  <a:lnTo>
                    <a:pt x="1979002" y="330200"/>
                  </a:lnTo>
                  <a:lnTo>
                    <a:pt x="1979002" y="439420"/>
                  </a:lnTo>
                  <a:lnTo>
                    <a:pt x="1539227" y="439420"/>
                  </a:lnTo>
                  <a:lnTo>
                    <a:pt x="1539227" y="549910"/>
                  </a:lnTo>
                  <a:lnTo>
                    <a:pt x="1979002" y="549910"/>
                  </a:lnTo>
                  <a:lnTo>
                    <a:pt x="1979002" y="660400"/>
                  </a:lnTo>
                  <a:lnTo>
                    <a:pt x="1539227" y="660400"/>
                  </a:lnTo>
                  <a:lnTo>
                    <a:pt x="1539227" y="769620"/>
                  </a:lnTo>
                  <a:lnTo>
                    <a:pt x="2198890" y="769620"/>
                  </a:lnTo>
                  <a:lnTo>
                    <a:pt x="2198890" y="660400"/>
                  </a:lnTo>
                  <a:lnTo>
                    <a:pt x="2198890" y="549910"/>
                  </a:lnTo>
                  <a:lnTo>
                    <a:pt x="2198890" y="439420"/>
                  </a:lnTo>
                  <a:lnTo>
                    <a:pt x="2198890" y="330200"/>
                  </a:lnTo>
                  <a:close/>
                </a:path>
                <a:path w="5497830" h="770254">
                  <a:moveTo>
                    <a:pt x="3078442" y="549986"/>
                  </a:moveTo>
                  <a:lnTo>
                    <a:pt x="2858554" y="549986"/>
                  </a:lnTo>
                  <a:lnTo>
                    <a:pt x="2858554" y="769874"/>
                  </a:lnTo>
                  <a:lnTo>
                    <a:pt x="3078442" y="769874"/>
                  </a:lnTo>
                  <a:lnTo>
                    <a:pt x="3078442" y="549986"/>
                  </a:lnTo>
                  <a:close/>
                </a:path>
                <a:path w="5497830" h="770254">
                  <a:moveTo>
                    <a:pt x="3078442" y="220154"/>
                  </a:moveTo>
                  <a:lnTo>
                    <a:pt x="2858554" y="220154"/>
                  </a:lnTo>
                  <a:lnTo>
                    <a:pt x="2858554" y="439420"/>
                  </a:lnTo>
                  <a:lnTo>
                    <a:pt x="2528722" y="439420"/>
                  </a:lnTo>
                  <a:lnTo>
                    <a:pt x="2528722" y="219710"/>
                  </a:lnTo>
                  <a:lnTo>
                    <a:pt x="2308834" y="219710"/>
                  </a:lnTo>
                  <a:lnTo>
                    <a:pt x="2308834" y="439420"/>
                  </a:lnTo>
                  <a:lnTo>
                    <a:pt x="2308834" y="549910"/>
                  </a:lnTo>
                  <a:lnTo>
                    <a:pt x="2308834" y="769620"/>
                  </a:lnTo>
                  <a:lnTo>
                    <a:pt x="2528722" y="769620"/>
                  </a:lnTo>
                  <a:lnTo>
                    <a:pt x="2528722" y="549910"/>
                  </a:lnTo>
                  <a:lnTo>
                    <a:pt x="3078442" y="549910"/>
                  </a:lnTo>
                  <a:lnTo>
                    <a:pt x="3078442" y="440042"/>
                  </a:lnTo>
                  <a:lnTo>
                    <a:pt x="3078442" y="439420"/>
                  </a:lnTo>
                  <a:lnTo>
                    <a:pt x="3078442" y="220154"/>
                  </a:lnTo>
                  <a:close/>
                </a:path>
                <a:path w="5497830" h="770254">
                  <a:moveTo>
                    <a:pt x="3628161" y="440042"/>
                  </a:moveTo>
                  <a:lnTo>
                    <a:pt x="3518217" y="440042"/>
                  </a:lnTo>
                  <a:lnTo>
                    <a:pt x="3518217" y="549910"/>
                  </a:lnTo>
                  <a:lnTo>
                    <a:pt x="3408273" y="549910"/>
                  </a:lnTo>
                  <a:lnTo>
                    <a:pt x="3408273" y="219710"/>
                  </a:lnTo>
                  <a:lnTo>
                    <a:pt x="3188385" y="219710"/>
                  </a:lnTo>
                  <a:lnTo>
                    <a:pt x="3188385" y="549910"/>
                  </a:lnTo>
                  <a:lnTo>
                    <a:pt x="3188385" y="660400"/>
                  </a:lnTo>
                  <a:lnTo>
                    <a:pt x="3188385" y="769620"/>
                  </a:lnTo>
                  <a:lnTo>
                    <a:pt x="3408273" y="769620"/>
                  </a:lnTo>
                  <a:lnTo>
                    <a:pt x="3408273" y="660400"/>
                  </a:lnTo>
                  <a:lnTo>
                    <a:pt x="3518217" y="660400"/>
                  </a:lnTo>
                  <a:lnTo>
                    <a:pt x="3518217" y="549986"/>
                  </a:lnTo>
                  <a:lnTo>
                    <a:pt x="3628161" y="549986"/>
                  </a:lnTo>
                  <a:lnTo>
                    <a:pt x="3628161" y="440042"/>
                  </a:lnTo>
                  <a:close/>
                </a:path>
                <a:path w="5497830" h="770254">
                  <a:moveTo>
                    <a:pt x="3958005" y="219710"/>
                  </a:moveTo>
                  <a:lnTo>
                    <a:pt x="3738105" y="219710"/>
                  </a:lnTo>
                  <a:lnTo>
                    <a:pt x="3738105" y="330200"/>
                  </a:lnTo>
                  <a:lnTo>
                    <a:pt x="3628161" y="330200"/>
                  </a:lnTo>
                  <a:lnTo>
                    <a:pt x="3628161" y="439420"/>
                  </a:lnTo>
                  <a:lnTo>
                    <a:pt x="3738105" y="439420"/>
                  </a:lnTo>
                  <a:lnTo>
                    <a:pt x="3738105" y="769620"/>
                  </a:lnTo>
                  <a:lnTo>
                    <a:pt x="3958005" y="769620"/>
                  </a:lnTo>
                  <a:lnTo>
                    <a:pt x="3958005" y="439420"/>
                  </a:lnTo>
                  <a:lnTo>
                    <a:pt x="3958005" y="330200"/>
                  </a:lnTo>
                  <a:lnTo>
                    <a:pt x="3958005" y="219710"/>
                  </a:lnTo>
                  <a:close/>
                </a:path>
                <a:path w="5497830" h="770254">
                  <a:moveTo>
                    <a:pt x="4837557" y="330098"/>
                  </a:moveTo>
                  <a:lnTo>
                    <a:pt x="4727613" y="330098"/>
                  </a:lnTo>
                  <a:lnTo>
                    <a:pt x="4727613" y="220154"/>
                  </a:lnTo>
                  <a:lnTo>
                    <a:pt x="4177893" y="220154"/>
                  </a:lnTo>
                  <a:lnTo>
                    <a:pt x="4177893" y="330098"/>
                  </a:lnTo>
                  <a:lnTo>
                    <a:pt x="4617669" y="330098"/>
                  </a:lnTo>
                  <a:lnTo>
                    <a:pt x="4617669" y="439420"/>
                  </a:lnTo>
                  <a:lnTo>
                    <a:pt x="4287837" y="439420"/>
                  </a:lnTo>
                  <a:lnTo>
                    <a:pt x="4287837" y="330200"/>
                  </a:lnTo>
                  <a:lnTo>
                    <a:pt x="4067949" y="330200"/>
                  </a:lnTo>
                  <a:lnTo>
                    <a:pt x="4067949" y="439420"/>
                  </a:lnTo>
                  <a:lnTo>
                    <a:pt x="4067949" y="549910"/>
                  </a:lnTo>
                  <a:lnTo>
                    <a:pt x="4067949" y="660400"/>
                  </a:lnTo>
                  <a:lnTo>
                    <a:pt x="4177893" y="660400"/>
                  </a:lnTo>
                  <a:lnTo>
                    <a:pt x="4177893" y="769874"/>
                  </a:lnTo>
                  <a:lnTo>
                    <a:pt x="4727613" y="769874"/>
                  </a:lnTo>
                  <a:lnTo>
                    <a:pt x="4727613" y="659930"/>
                  </a:lnTo>
                  <a:lnTo>
                    <a:pt x="4287837" y="659930"/>
                  </a:lnTo>
                  <a:lnTo>
                    <a:pt x="4287837" y="549910"/>
                  </a:lnTo>
                  <a:lnTo>
                    <a:pt x="4837557" y="549910"/>
                  </a:lnTo>
                  <a:lnTo>
                    <a:pt x="4837557" y="440042"/>
                  </a:lnTo>
                  <a:lnTo>
                    <a:pt x="4837557" y="439420"/>
                  </a:lnTo>
                  <a:lnTo>
                    <a:pt x="4837557" y="330098"/>
                  </a:lnTo>
                  <a:close/>
                </a:path>
                <a:path w="5497830" h="770254">
                  <a:moveTo>
                    <a:pt x="5387276" y="659930"/>
                  </a:moveTo>
                  <a:lnTo>
                    <a:pt x="5167388" y="659930"/>
                  </a:lnTo>
                  <a:lnTo>
                    <a:pt x="5167388" y="769874"/>
                  </a:lnTo>
                  <a:lnTo>
                    <a:pt x="5387276" y="769874"/>
                  </a:lnTo>
                  <a:lnTo>
                    <a:pt x="5387276" y="659930"/>
                  </a:lnTo>
                  <a:close/>
                </a:path>
                <a:path w="5497830" h="770254">
                  <a:moveTo>
                    <a:pt x="5497220" y="0"/>
                  </a:moveTo>
                  <a:lnTo>
                    <a:pt x="5167388" y="0"/>
                  </a:lnTo>
                  <a:lnTo>
                    <a:pt x="5167388" y="330200"/>
                  </a:lnTo>
                  <a:lnTo>
                    <a:pt x="5167388" y="549910"/>
                  </a:lnTo>
                  <a:lnTo>
                    <a:pt x="5387276" y="549910"/>
                  </a:lnTo>
                  <a:lnTo>
                    <a:pt x="5387276" y="330200"/>
                  </a:lnTo>
                  <a:lnTo>
                    <a:pt x="5497220" y="330200"/>
                  </a:lnTo>
                  <a:lnTo>
                    <a:pt x="5497220" y="0"/>
                  </a:lnTo>
                  <a:close/>
                </a:path>
              </a:pathLst>
            </a:custGeom>
            <a:solidFill>
              <a:srgbClr val="0023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/>
          <p:nvPr/>
        </p:nvSpPr>
        <p:spPr>
          <a:xfrm>
            <a:off x="8172513" y="6271520"/>
            <a:ext cx="367030" cy="367030"/>
          </a:xfrm>
          <a:custGeom>
            <a:avLst/>
            <a:gdLst/>
            <a:ahLst/>
            <a:cxnLst/>
            <a:rect l="l" t="t" r="r" b="b"/>
            <a:pathLst>
              <a:path w="367029" h="367029">
                <a:moveTo>
                  <a:pt x="261772" y="157480"/>
                </a:moveTo>
                <a:lnTo>
                  <a:pt x="209423" y="157480"/>
                </a:lnTo>
                <a:lnTo>
                  <a:pt x="209423" y="105257"/>
                </a:lnTo>
                <a:lnTo>
                  <a:pt x="157073" y="105257"/>
                </a:lnTo>
                <a:lnTo>
                  <a:pt x="157073" y="157480"/>
                </a:lnTo>
                <a:lnTo>
                  <a:pt x="104711" y="157480"/>
                </a:lnTo>
                <a:lnTo>
                  <a:pt x="104711" y="0"/>
                </a:lnTo>
                <a:lnTo>
                  <a:pt x="0" y="0"/>
                </a:lnTo>
                <a:lnTo>
                  <a:pt x="0" y="157480"/>
                </a:lnTo>
                <a:lnTo>
                  <a:pt x="0" y="209550"/>
                </a:lnTo>
                <a:lnTo>
                  <a:pt x="0" y="367030"/>
                </a:lnTo>
                <a:lnTo>
                  <a:pt x="104711" y="367030"/>
                </a:lnTo>
                <a:lnTo>
                  <a:pt x="104711" y="209550"/>
                </a:lnTo>
                <a:lnTo>
                  <a:pt x="261772" y="209550"/>
                </a:lnTo>
                <a:lnTo>
                  <a:pt x="261772" y="157480"/>
                </a:lnTo>
                <a:close/>
              </a:path>
              <a:path w="367029" h="367029">
                <a:moveTo>
                  <a:pt x="366483" y="314667"/>
                </a:moveTo>
                <a:lnTo>
                  <a:pt x="314134" y="314667"/>
                </a:lnTo>
                <a:lnTo>
                  <a:pt x="314134" y="209969"/>
                </a:lnTo>
                <a:lnTo>
                  <a:pt x="209423" y="209969"/>
                </a:lnTo>
                <a:lnTo>
                  <a:pt x="209423" y="314667"/>
                </a:lnTo>
                <a:lnTo>
                  <a:pt x="261772" y="314667"/>
                </a:lnTo>
                <a:lnTo>
                  <a:pt x="261772" y="367030"/>
                </a:lnTo>
                <a:lnTo>
                  <a:pt x="366483" y="367030"/>
                </a:lnTo>
                <a:lnTo>
                  <a:pt x="366483" y="314667"/>
                </a:lnTo>
                <a:close/>
              </a:path>
              <a:path w="367029" h="367029">
                <a:moveTo>
                  <a:pt x="366483" y="546"/>
                </a:moveTo>
                <a:lnTo>
                  <a:pt x="261772" y="546"/>
                </a:lnTo>
                <a:lnTo>
                  <a:pt x="261772" y="52895"/>
                </a:lnTo>
                <a:lnTo>
                  <a:pt x="209423" y="52895"/>
                </a:lnTo>
                <a:lnTo>
                  <a:pt x="209423" y="105257"/>
                </a:lnTo>
                <a:lnTo>
                  <a:pt x="314134" y="105257"/>
                </a:lnTo>
                <a:lnTo>
                  <a:pt x="314134" y="52895"/>
                </a:lnTo>
                <a:lnTo>
                  <a:pt x="366483" y="52895"/>
                </a:lnTo>
                <a:lnTo>
                  <a:pt x="366483" y="546"/>
                </a:lnTo>
                <a:close/>
              </a:path>
            </a:pathLst>
          </a:custGeom>
          <a:solidFill>
            <a:srgbClr val="3030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591360" y="6376777"/>
            <a:ext cx="367030" cy="262255"/>
          </a:xfrm>
          <a:custGeom>
            <a:avLst/>
            <a:gdLst/>
            <a:ahLst/>
            <a:cxnLst/>
            <a:rect l="l" t="t" r="r" b="b"/>
            <a:pathLst>
              <a:path w="367029" h="262254">
                <a:moveTo>
                  <a:pt x="366471" y="52349"/>
                </a:moveTo>
                <a:lnTo>
                  <a:pt x="314121" y="52349"/>
                </a:lnTo>
                <a:lnTo>
                  <a:pt x="314121" y="0"/>
                </a:lnTo>
                <a:lnTo>
                  <a:pt x="261772" y="0"/>
                </a:lnTo>
                <a:lnTo>
                  <a:pt x="261772" y="52349"/>
                </a:lnTo>
                <a:lnTo>
                  <a:pt x="261772" y="209410"/>
                </a:lnTo>
                <a:lnTo>
                  <a:pt x="104698" y="209410"/>
                </a:lnTo>
                <a:lnTo>
                  <a:pt x="104698" y="52349"/>
                </a:lnTo>
                <a:lnTo>
                  <a:pt x="261772" y="52349"/>
                </a:lnTo>
                <a:lnTo>
                  <a:pt x="261772" y="0"/>
                </a:lnTo>
                <a:lnTo>
                  <a:pt x="52349" y="0"/>
                </a:lnTo>
                <a:lnTo>
                  <a:pt x="52349" y="52349"/>
                </a:lnTo>
                <a:lnTo>
                  <a:pt x="0" y="52349"/>
                </a:lnTo>
                <a:lnTo>
                  <a:pt x="0" y="209410"/>
                </a:lnTo>
                <a:lnTo>
                  <a:pt x="52349" y="209410"/>
                </a:lnTo>
                <a:lnTo>
                  <a:pt x="52349" y="261772"/>
                </a:lnTo>
                <a:lnTo>
                  <a:pt x="314121" y="261772"/>
                </a:lnTo>
                <a:lnTo>
                  <a:pt x="314121" y="209410"/>
                </a:lnTo>
                <a:lnTo>
                  <a:pt x="366471" y="209410"/>
                </a:lnTo>
                <a:lnTo>
                  <a:pt x="366471" y="52349"/>
                </a:lnTo>
                <a:close/>
              </a:path>
            </a:pathLst>
          </a:custGeom>
          <a:solidFill>
            <a:srgbClr val="3030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9010193" y="6376777"/>
            <a:ext cx="367030" cy="262255"/>
          </a:xfrm>
          <a:custGeom>
            <a:avLst/>
            <a:gdLst/>
            <a:ahLst/>
            <a:cxnLst/>
            <a:rect l="l" t="t" r="r" b="b"/>
            <a:pathLst>
              <a:path w="367029" h="262254">
                <a:moveTo>
                  <a:pt x="366483" y="0"/>
                </a:moveTo>
                <a:lnTo>
                  <a:pt x="261772" y="0"/>
                </a:lnTo>
                <a:lnTo>
                  <a:pt x="261772" y="104292"/>
                </a:lnTo>
                <a:lnTo>
                  <a:pt x="104711" y="104292"/>
                </a:lnTo>
                <a:lnTo>
                  <a:pt x="104711" y="152"/>
                </a:lnTo>
                <a:lnTo>
                  <a:pt x="0" y="152"/>
                </a:lnTo>
                <a:lnTo>
                  <a:pt x="0" y="104292"/>
                </a:lnTo>
                <a:lnTo>
                  <a:pt x="0" y="157632"/>
                </a:lnTo>
                <a:lnTo>
                  <a:pt x="0" y="261772"/>
                </a:lnTo>
                <a:lnTo>
                  <a:pt x="104711" y="261772"/>
                </a:lnTo>
                <a:lnTo>
                  <a:pt x="104711" y="157632"/>
                </a:lnTo>
                <a:lnTo>
                  <a:pt x="261772" y="157632"/>
                </a:lnTo>
                <a:lnTo>
                  <a:pt x="261772" y="261772"/>
                </a:lnTo>
                <a:lnTo>
                  <a:pt x="366483" y="261772"/>
                </a:lnTo>
                <a:lnTo>
                  <a:pt x="366483" y="157632"/>
                </a:lnTo>
                <a:lnTo>
                  <a:pt x="366483" y="157060"/>
                </a:lnTo>
                <a:lnTo>
                  <a:pt x="366483" y="104711"/>
                </a:lnTo>
                <a:lnTo>
                  <a:pt x="366483" y="104292"/>
                </a:lnTo>
                <a:lnTo>
                  <a:pt x="366483" y="0"/>
                </a:lnTo>
                <a:close/>
              </a:path>
            </a:pathLst>
          </a:custGeom>
          <a:solidFill>
            <a:srgbClr val="3030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9481376" y="6376777"/>
            <a:ext cx="314325" cy="262255"/>
          </a:xfrm>
          <a:custGeom>
            <a:avLst/>
            <a:gdLst/>
            <a:ahLst/>
            <a:cxnLst/>
            <a:rect l="l" t="t" r="r" b="b"/>
            <a:pathLst>
              <a:path w="314325" h="262254">
                <a:moveTo>
                  <a:pt x="314134" y="0"/>
                </a:moveTo>
                <a:lnTo>
                  <a:pt x="0" y="0"/>
                </a:lnTo>
                <a:lnTo>
                  <a:pt x="0" y="52349"/>
                </a:lnTo>
                <a:lnTo>
                  <a:pt x="104711" y="52349"/>
                </a:lnTo>
                <a:lnTo>
                  <a:pt x="104711" y="261772"/>
                </a:lnTo>
                <a:lnTo>
                  <a:pt x="209423" y="261772"/>
                </a:lnTo>
                <a:lnTo>
                  <a:pt x="209423" y="52349"/>
                </a:lnTo>
                <a:lnTo>
                  <a:pt x="314134" y="52349"/>
                </a:lnTo>
                <a:lnTo>
                  <a:pt x="314134" y="0"/>
                </a:lnTo>
                <a:close/>
              </a:path>
            </a:pathLst>
          </a:custGeom>
          <a:solidFill>
            <a:srgbClr val="3030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9847860" y="6376777"/>
            <a:ext cx="367030" cy="262255"/>
          </a:xfrm>
          <a:custGeom>
            <a:avLst/>
            <a:gdLst/>
            <a:ahLst/>
            <a:cxnLst/>
            <a:rect l="l" t="t" r="r" b="b"/>
            <a:pathLst>
              <a:path w="367029" h="262254">
                <a:moveTo>
                  <a:pt x="366483" y="52222"/>
                </a:moveTo>
                <a:lnTo>
                  <a:pt x="314134" y="52222"/>
                </a:lnTo>
                <a:lnTo>
                  <a:pt x="314134" y="0"/>
                </a:lnTo>
                <a:lnTo>
                  <a:pt x="52362" y="0"/>
                </a:lnTo>
                <a:lnTo>
                  <a:pt x="52362" y="52349"/>
                </a:lnTo>
                <a:lnTo>
                  <a:pt x="261772" y="52349"/>
                </a:lnTo>
                <a:lnTo>
                  <a:pt x="261772" y="104292"/>
                </a:lnTo>
                <a:lnTo>
                  <a:pt x="52362" y="104292"/>
                </a:lnTo>
                <a:lnTo>
                  <a:pt x="52362" y="157060"/>
                </a:lnTo>
                <a:lnTo>
                  <a:pt x="0" y="157060"/>
                </a:lnTo>
                <a:lnTo>
                  <a:pt x="0" y="209410"/>
                </a:lnTo>
                <a:lnTo>
                  <a:pt x="104711" y="209410"/>
                </a:lnTo>
                <a:lnTo>
                  <a:pt x="104711" y="157632"/>
                </a:lnTo>
                <a:lnTo>
                  <a:pt x="261772" y="157632"/>
                </a:lnTo>
                <a:lnTo>
                  <a:pt x="261772" y="209702"/>
                </a:lnTo>
                <a:lnTo>
                  <a:pt x="52362" y="209702"/>
                </a:lnTo>
                <a:lnTo>
                  <a:pt x="52362" y="261772"/>
                </a:lnTo>
                <a:lnTo>
                  <a:pt x="366483" y="261772"/>
                </a:lnTo>
                <a:lnTo>
                  <a:pt x="366483" y="209702"/>
                </a:lnTo>
                <a:lnTo>
                  <a:pt x="366483" y="157632"/>
                </a:lnTo>
                <a:lnTo>
                  <a:pt x="366483" y="104292"/>
                </a:lnTo>
                <a:lnTo>
                  <a:pt x="366483" y="52222"/>
                </a:lnTo>
                <a:close/>
              </a:path>
            </a:pathLst>
          </a:custGeom>
          <a:solidFill>
            <a:srgbClr val="3030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0266693" y="6376777"/>
            <a:ext cx="367030" cy="262255"/>
          </a:xfrm>
          <a:custGeom>
            <a:avLst/>
            <a:gdLst/>
            <a:ahLst/>
            <a:cxnLst/>
            <a:rect l="l" t="t" r="r" b="b"/>
            <a:pathLst>
              <a:path w="367029" h="262254">
                <a:moveTo>
                  <a:pt x="366483" y="157060"/>
                </a:moveTo>
                <a:lnTo>
                  <a:pt x="314134" y="157060"/>
                </a:lnTo>
                <a:lnTo>
                  <a:pt x="314134" y="104292"/>
                </a:lnTo>
                <a:lnTo>
                  <a:pt x="261772" y="104292"/>
                </a:lnTo>
                <a:lnTo>
                  <a:pt x="261772" y="52349"/>
                </a:lnTo>
                <a:lnTo>
                  <a:pt x="209423" y="52349"/>
                </a:lnTo>
                <a:lnTo>
                  <a:pt x="209423" y="104292"/>
                </a:lnTo>
                <a:lnTo>
                  <a:pt x="104711" y="104292"/>
                </a:lnTo>
                <a:lnTo>
                  <a:pt x="104711" y="152"/>
                </a:lnTo>
                <a:lnTo>
                  <a:pt x="0" y="152"/>
                </a:lnTo>
                <a:lnTo>
                  <a:pt x="0" y="104292"/>
                </a:lnTo>
                <a:lnTo>
                  <a:pt x="0" y="157632"/>
                </a:lnTo>
                <a:lnTo>
                  <a:pt x="0" y="261772"/>
                </a:lnTo>
                <a:lnTo>
                  <a:pt x="104711" y="261772"/>
                </a:lnTo>
                <a:lnTo>
                  <a:pt x="104711" y="157632"/>
                </a:lnTo>
                <a:lnTo>
                  <a:pt x="261772" y="157632"/>
                </a:lnTo>
                <a:lnTo>
                  <a:pt x="261772" y="261772"/>
                </a:lnTo>
                <a:lnTo>
                  <a:pt x="366483" y="261772"/>
                </a:lnTo>
                <a:lnTo>
                  <a:pt x="366483" y="157060"/>
                </a:lnTo>
                <a:close/>
              </a:path>
              <a:path w="367029" h="262254">
                <a:moveTo>
                  <a:pt x="366483" y="0"/>
                </a:moveTo>
                <a:lnTo>
                  <a:pt x="261772" y="0"/>
                </a:lnTo>
                <a:lnTo>
                  <a:pt x="261772" y="52349"/>
                </a:lnTo>
                <a:lnTo>
                  <a:pt x="366483" y="52349"/>
                </a:lnTo>
                <a:lnTo>
                  <a:pt x="366483" y="0"/>
                </a:lnTo>
                <a:close/>
              </a:path>
            </a:pathLst>
          </a:custGeom>
          <a:solidFill>
            <a:srgbClr val="3030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0737888" y="6376777"/>
            <a:ext cx="314325" cy="262255"/>
          </a:xfrm>
          <a:custGeom>
            <a:avLst/>
            <a:gdLst/>
            <a:ahLst/>
            <a:cxnLst/>
            <a:rect l="l" t="t" r="r" b="b"/>
            <a:pathLst>
              <a:path w="314325" h="262254">
                <a:moveTo>
                  <a:pt x="314121" y="0"/>
                </a:moveTo>
                <a:lnTo>
                  <a:pt x="0" y="0"/>
                </a:lnTo>
                <a:lnTo>
                  <a:pt x="0" y="52349"/>
                </a:lnTo>
                <a:lnTo>
                  <a:pt x="104711" y="52349"/>
                </a:lnTo>
                <a:lnTo>
                  <a:pt x="104711" y="261772"/>
                </a:lnTo>
                <a:lnTo>
                  <a:pt x="209410" y="261772"/>
                </a:lnTo>
                <a:lnTo>
                  <a:pt x="209410" y="52349"/>
                </a:lnTo>
                <a:lnTo>
                  <a:pt x="314121" y="52349"/>
                </a:lnTo>
                <a:lnTo>
                  <a:pt x="314121" y="0"/>
                </a:lnTo>
                <a:close/>
              </a:path>
            </a:pathLst>
          </a:custGeom>
          <a:solidFill>
            <a:srgbClr val="3030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1104372" y="6376930"/>
            <a:ext cx="209550" cy="261620"/>
          </a:xfrm>
          <a:custGeom>
            <a:avLst/>
            <a:gdLst/>
            <a:ahLst/>
            <a:cxnLst/>
            <a:rect l="l" t="t" r="r" b="b"/>
            <a:pathLst>
              <a:path w="209550" h="261620">
                <a:moveTo>
                  <a:pt x="209410" y="104140"/>
                </a:moveTo>
                <a:lnTo>
                  <a:pt x="104698" y="104140"/>
                </a:lnTo>
                <a:lnTo>
                  <a:pt x="104698" y="0"/>
                </a:lnTo>
                <a:lnTo>
                  <a:pt x="0" y="0"/>
                </a:lnTo>
                <a:lnTo>
                  <a:pt x="0" y="104140"/>
                </a:lnTo>
                <a:lnTo>
                  <a:pt x="0" y="157480"/>
                </a:lnTo>
                <a:lnTo>
                  <a:pt x="0" y="209550"/>
                </a:lnTo>
                <a:lnTo>
                  <a:pt x="0" y="261620"/>
                </a:lnTo>
                <a:lnTo>
                  <a:pt x="209410" y="261620"/>
                </a:lnTo>
                <a:lnTo>
                  <a:pt x="209410" y="209550"/>
                </a:lnTo>
                <a:lnTo>
                  <a:pt x="104698" y="209550"/>
                </a:lnTo>
                <a:lnTo>
                  <a:pt x="104698" y="157480"/>
                </a:lnTo>
                <a:lnTo>
                  <a:pt x="157060" y="157480"/>
                </a:lnTo>
                <a:lnTo>
                  <a:pt x="157060" y="209257"/>
                </a:lnTo>
                <a:lnTo>
                  <a:pt x="209410" y="209257"/>
                </a:lnTo>
                <a:lnTo>
                  <a:pt x="209410" y="157480"/>
                </a:lnTo>
                <a:lnTo>
                  <a:pt x="209410" y="156908"/>
                </a:lnTo>
                <a:lnTo>
                  <a:pt x="209410" y="104140"/>
                </a:lnTo>
                <a:close/>
              </a:path>
            </a:pathLst>
          </a:custGeom>
          <a:solidFill>
            <a:srgbClr val="3030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1366145" y="6376769"/>
            <a:ext cx="104775" cy="262255"/>
          </a:xfrm>
          <a:custGeom>
            <a:avLst/>
            <a:gdLst/>
            <a:ahLst/>
            <a:cxnLst/>
            <a:rect l="l" t="t" r="r" b="b"/>
            <a:pathLst>
              <a:path w="104775" h="262254">
                <a:moveTo>
                  <a:pt x="104708" y="0"/>
                </a:moveTo>
                <a:lnTo>
                  <a:pt x="0" y="0"/>
                </a:lnTo>
                <a:lnTo>
                  <a:pt x="0" y="261772"/>
                </a:lnTo>
                <a:lnTo>
                  <a:pt x="104708" y="261772"/>
                </a:lnTo>
                <a:lnTo>
                  <a:pt x="104708" y="0"/>
                </a:lnTo>
                <a:close/>
              </a:path>
            </a:pathLst>
          </a:custGeom>
          <a:solidFill>
            <a:srgbClr val="3030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1627918" y="6324414"/>
            <a:ext cx="104775" cy="104775"/>
          </a:xfrm>
          <a:custGeom>
            <a:avLst/>
            <a:gdLst/>
            <a:ahLst/>
            <a:cxnLst/>
            <a:rect l="l" t="t" r="r" b="b"/>
            <a:pathLst>
              <a:path w="104775" h="104775">
                <a:moveTo>
                  <a:pt x="104708" y="0"/>
                </a:moveTo>
                <a:lnTo>
                  <a:pt x="0" y="0"/>
                </a:lnTo>
                <a:lnTo>
                  <a:pt x="0" y="104708"/>
                </a:lnTo>
                <a:lnTo>
                  <a:pt x="104708" y="104708"/>
                </a:lnTo>
                <a:lnTo>
                  <a:pt x="104708" y="0"/>
                </a:lnTo>
                <a:close/>
              </a:path>
            </a:pathLst>
          </a:custGeom>
          <a:solidFill>
            <a:srgbClr val="3030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1627918" y="6481478"/>
            <a:ext cx="104775" cy="104775"/>
          </a:xfrm>
          <a:custGeom>
            <a:avLst/>
            <a:gdLst/>
            <a:ahLst/>
            <a:cxnLst/>
            <a:rect l="l" t="t" r="r" b="b"/>
            <a:pathLst>
              <a:path w="104775" h="104775">
                <a:moveTo>
                  <a:pt x="104708" y="0"/>
                </a:moveTo>
                <a:lnTo>
                  <a:pt x="0" y="0"/>
                </a:lnTo>
                <a:lnTo>
                  <a:pt x="0" y="104708"/>
                </a:lnTo>
                <a:lnTo>
                  <a:pt x="104708" y="104708"/>
                </a:lnTo>
                <a:lnTo>
                  <a:pt x="104708" y="0"/>
                </a:lnTo>
                <a:close/>
              </a:path>
            </a:pathLst>
          </a:custGeom>
          <a:solidFill>
            <a:srgbClr val="30303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3" name="object 2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866592" y="7029315"/>
            <a:ext cx="4378165" cy="2888288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5434085" y="2586308"/>
            <a:ext cx="2565366" cy="3131885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115118" y="2586308"/>
            <a:ext cx="2565366" cy="306796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795238" y="9967829"/>
            <a:ext cx="541020" cy="541020"/>
          </a:xfrm>
          <a:custGeom>
            <a:avLst/>
            <a:gdLst/>
            <a:ahLst/>
            <a:cxnLst/>
            <a:rect l="l" t="t" r="r" b="b"/>
            <a:pathLst>
              <a:path w="541019" h="541020">
                <a:moveTo>
                  <a:pt x="540550" y="0"/>
                </a:moveTo>
                <a:lnTo>
                  <a:pt x="77216" y="0"/>
                </a:lnTo>
                <a:lnTo>
                  <a:pt x="77216" y="77470"/>
                </a:lnTo>
                <a:lnTo>
                  <a:pt x="308889" y="77470"/>
                </a:lnTo>
                <a:lnTo>
                  <a:pt x="308889" y="154940"/>
                </a:lnTo>
                <a:lnTo>
                  <a:pt x="231660" y="154940"/>
                </a:lnTo>
                <a:lnTo>
                  <a:pt x="231660" y="232410"/>
                </a:lnTo>
                <a:lnTo>
                  <a:pt x="154444" y="232410"/>
                </a:lnTo>
                <a:lnTo>
                  <a:pt x="154444" y="309880"/>
                </a:lnTo>
                <a:lnTo>
                  <a:pt x="386105" y="309880"/>
                </a:lnTo>
                <a:lnTo>
                  <a:pt x="386105" y="386080"/>
                </a:lnTo>
                <a:lnTo>
                  <a:pt x="386105" y="463550"/>
                </a:lnTo>
                <a:lnTo>
                  <a:pt x="154444" y="463550"/>
                </a:lnTo>
                <a:lnTo>
                  <a:pt x="154444" y="386080"/>
                </a:lnTo>
                <a:lnTo>
                  <a:pt x="0" y="386080"/>
                </a:lnTo>
                <a:lnTo>
                  <a:pt x="0" y="463550"/>
                </a:lnTo>
                <a:lnTo>
                  <a:pt x="77216" y="463550"/>
                </a:lnTo>
                <a:lnTo>
                  <a:pt x="77216" y="541020"/>
                </a:lnTo>
                <a:lnTo>
                  <a:pt x="463334" y="541020"/>
                </a:lnTo>
                <a:lnTo>
                  <a:pt x="463334" y="463550"/>
                </a:lnTo>
                <a:lnTo>
                  <a:pt x="540550" y="463550"/>
                </a:lnTo>
                <a:lnTo>
                  <a:pt x="540550" y="386080"/>
                </a:lnTo>
                <a:lnTo>
                  <a:pt x="540550" y="309880"/>
                </a:lnTo>
                <a:lnTo>
                  <a:pt x="463334" y="309880"/>
                </a:lnTo>
                <a:lnTo>
                  <a:pt x="463334" y="232410"/>
                </a:lnTo>
                <a:lnTo>
                  <a:pt x="386105" y="232410"/>
                </a:lnTo>
                <a:lnTo>
                  <a:pt x="386105" y="154940"/>
                </a:lnTo>
                <a:lnTo>
                  <a:pt x="463334" y="154940"/>
                </a:lnTo>
                <a:lnTo>
                  <a:pt x="463334" y="77470"/>
                </a:lnTo>
                <a:lnTo>
                  <a:pt x="540550" y="77470"/>
                </a:lnTo>
                <a:lnTo>
                  <a:pt x="540550" y="0"/>
                </a:lnTo>
                <a:close/>
              </a:path>
            </a:pathLst>
          </a:custGeom>
          <a:solidFill>
            <a:srgbClr val="C3C3C3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0718" y="565427"/>
            <a:ext cx="19172191" cy="628253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701549" y="1926642"/>
            <a:ext cx="9822180" cy="1456055"/>
            <a:chOff x="701549" y="1926642"/>
            <a:chExt cx="9822180" cy="1456055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1549" y="1926642"/>
              <a:ext cx="9821690" cy="1455453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764374" y="1947584"/>
              <a:ext cx="9696450" cy="1330325"/>
            </a:xfrm>
            <a:custGeom>
              <a:avLst/>
              <a:gdLst/>
              <a:ahLst/>
              <a:cxnLst/>
              <a:rect l="l" t="t" r="r" b="b"/>
              <a:pathLst>
                <a:path w="9696450" h="1330325">
                  <a:moveTo>
                    <a:pt x="9664627" y="0"/>
                  </a:moveTo>
                  <a:lnTo>
                    <a:pt x="31412" y="0"/>
                  </a:lnTo>
                  <a:lnTo>
                    <a:pt x="19185" y="2468"/>
                  </a:lnTo>
                  <a:lnTo>
                    <a:pt x="9200" y="9200"/>
                  </a:lnTo>
                  <a:lnTo>
                    <a:pt x="2468" y="19185"/>
                  </a:lnTo>
                  <a:lnTo>
                    <a:pt x="0" y="31412"/>
                  </a:lnTo>
                  <a:lnTo>
                    <a:pt x="0" y="1298389"/>
                  </a:lnTo>
                  <a:lnTo>
                    <a:pt x="2468" y="1310617"/>
                  </a:lnTo>
                  <a:lnTo>
                    <a:pt x="9200" y="1320601"/>
                  </a:lnTo>
                  <a:lnTo>
                    <a:pt x="19185" y="1327333"/>
                  </a:lnTo>
                  <a:lnTo>
                    <a:pt x="31412" y="1329802"/>
                  </a:lnTo>
                  <a:lnTo>
                    <a:pt x="9664627" y="1329802"/>
                  </a:lnTo>
                  <a:lnTo>
                    <a:pt x="9676854" y="1327333"/>
                  </a:lnTo>
                  <a:lnTo>
                    <a:pt x="9686839" y="1320601"/>
                  </a:lnTo>
                  <a:lnTo>
                    <a:pt x="9693571" y="1310617"/>
                  </a:lnTo>
                  <a:lnTo>
                    <a:pt x="9696039" y="1298389"/>
                  </a:lnTo>
                  <a:lnTo>
                    <a:pt x="9696039" y="31412"/>
                  </a:lnTo>
                  <a:lnTo>
                    <a:pt x="9693571" y="19185"/>
                  </a:lnTo>
                  <a:lnTo>
                    <a:pt x="9686839" y="9200"/>
                  </a:lnTo>
                  <a:lnTo>
                    <a:pt x="9676854" y="2468"/>
                  </a:lnTo>
                  <a:lnTo>
                    <a:pt x="9664627" y="0"/>
                  </a:lnTo>
                  <a:close/>
                </a:path>
              </a:pathLst>
            </a:custGeom>
            <a:solidFill>
              <a:srgbClr val="E1E1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094206" y="2240298"/>
              <a:ext cx="8952865" cy="754380"/>
            </a:xfrm>
            <a:custGeom>
              <a:avLst/>
              <a:gdLst/>
              <a:ahLst/>
              <a:cxnLst/>
              <a:rect l="l" t="t" r="r" b="b"/>
              <a:pathLst>
                <a:path w="8952865" h="754380">
                  <a:moveTo>
                    <a:pt x="659663" y="0"/>
                  </a:moveTo>
                  <a:lnTo>
                    <a:pt x="471182" y="0"/>
                  </a:lnTo>
                  <a:lnTo>
                    <a:pt x="471182" y="189230"/>
                  </a:lnTo>
                  <a:lnTo>
                    <a:pt x="376948" y="189230"/>
                  </a:lnTo>
                  <a:lnTo>
                    <a:pt x="376948" y="283210"/>
                  </a:lnTo>
                  <a:lnTo>
                    <a:pt x="282714" y="283210"/>
                  </a:lnTo>
                  <a:lnTo>
                    <a:pt x="282714" y="377190"/>
                  </a:lnTo>
                  <a:lnTo>
                    <a:pt x="188468" y="377190"/>
                  </a:lnTo>
                  <a:lnTo>
                    <a:pt x="188468" y="0"/>
                  </a:lnTo>
                  <a:lnTo>
                    <a:pt x="0" y="0"/>
                  </a:lnTo>
                  <a:lnTo>
                    <a:pt x="0" y="377190"/>
                  </a:lnTo>
                  <a:lnTo>
                    <a:pt x="0" y="471170"/>
                  </a:lnTo>
                  <a:lnTo>
                    <a:pt x="0" y="566420"/>
                  </a:lnTo>
                  <a:lnTo>
                    <a:pt x="0" y="660400"/>
                  </a:lnTo>
                  <a:lnTo>
                    <a:pt x="188468" y="660400"/>
                  </a:lnTo>
                  <a:lnTo>
                    <a:pt x="188468" y="566420"/>
                  </a:lnTo>
                  <a:lnTo>
                    <a:pt x="282714" y="566420"/>
                  </a:lnTo>
                  <a:lnTo>
                    <a:pt x="282714" y="471170"/>
                  </a:lnTo>
                  <a:lnTo>
                    <a:pt x="376948" y="471170"/>
                  </a:lnTo>
                  <a:lnTo>
                    <a:pt x="376948" y="377190"/>
                  </a:lnTo>
                  <a:lnTo>
                    <a:pt x="471182" y="377190"/>
                  </a:lnTo>
                  <a:lnTo>
                    <a:pt x="471182" y="660400"/>
                  </a:lnTo>
                  <a:lnTo>
                    <a:pt x="659663" y="660400"/>
                  </a:lnTo>
                  <a:lnTo>
                    <a:pt x="659663" y="377190"/>
                  </a:lnTo>
                  <a:lnTo>
                    <a:pt x="659663" y="283210"/>
                  </a:lnTo>
                  <a:lnTo>
                    <a:pt x="659663" y="189230"/>
                  </a:lnTo>
                  <a:lnTo>
                    <a:pt x="659663" y="0"/>
                  </a:lnTo>
                  <a:close/>
                </a:path>
                <a:path w="8952865" h="754380">
                  <a:moveTo>
                    <a:pt x="1507807" y="566420"/>
                  </a:moveTo>
                  <a:lnTo>
                    <a:pt x="1036612" y="566420"/>
                  </a:lnTo>
                  <a:lnTo>
                    <a:pt x="1036612" y="471170"/>
                  </a:lnTo>
                  <a:lnTo>
                    <a:pt x="1036612" y="283210"/>
                  </a:lnTo>
                  <a:lnTo>
                    <a:pt x="1225092" y="283210"/>
                  </a:lnTo>
                  <a:lnTo>
                    <a:pt x="1225092" y="565899"/>
                  </a:lnTo>
                  <a:lnTo>
                    <a:pt x="1413560" y="565899"/>
                  </a:lnTo>
                  <a:lnTo>
                    <a:pt x="1413560" y="283210"/>
                  </a:lnTo>
                  <a:lnTo>
                    <a:pt x="1413560" y="189230"/>
                  </a:lnTo>
                  <a:lnTo>
                    <a:pt x="942378" y="189230"/>
                  </a:lnTo>
                  <a:lnTo>
                    <a:pt x="942378" y="283210"/>
                  </a:lnTo>
                  <a:lnTo>
                    <a:pt x="942378" y="471170"/>
                  </a:lnTo>
                  <a:lnTo>
                    <a:pt x="848131" y="471170"/>
                  </a:lnTo>
                  <a:lnTo>
                    <a:pt x="848131" y="566420"/>
                  </a:lnTo>
                  <a:lnTo>
                    <a:pt x="753897" y="566420"/>
                  </a:lnTo>
                  <a:lnTo>
                    <a:pt x="753897" y="660400"/>
                  </a:lnTo>
                  <a:lnTo>
                    <a:pt x="753897" y="754380"/>
                  </a:lnTo>
                  <a:lnTo>
                    <a:pt x="942378" y="754380"/>
                  </a:lnTo>
                  <a:lnTo>
                    <a:pt x="942378" y="660400"/>
                  </a:lnTo>
                  <a:lnTo>
                    <a:pt x="1319326" y="660400"/>
                  </a:lnTo>
                  <a:lnTo>
                    <a:pt x="1319326" y="754380"/>
                  </a:lnTo>
                  <a:lnTo>
                    <a:pt x="1507807" y="754380"/>
                  </a:lnTo>
                  <a:lnTo>
                    <a:pt x="1507807" y="660400"/>
                  </a:lnTo>
                  <a:lnTo>
                    <a:pt x="1507807" y="660146"/>
                  </a:lnTo>
                  <a:lnTo>
                    <a:pt x="1507807" y="566420"/>
                  </a:lnTo>
                  <a:close/>
                </a:path>
                <a:path w="8952865" h="754380">
                  <a:moveTo>
                    <a:pt x="2167471" y="283184"/>
                  </a:moveTo>
                  <a:lnTo>
                    <a:pt x="2073224" y="283184"/>
                  </a:lnTo>
                  <a:lnTo>
                    <a:pt x="2073224" y="188950"/>
                  </a:lnTo>
                  <a:lnTo>
                    <a:pt x="1602041" y="188950"/>
                  </a:lnTo>
                  <a:lnTo>
                    <a:pt x="1602041" y="283184"/>
                  </a:lnTo>
                  <a:lnTo>
                    <a:pt x="1978990" y="283184"/>
                  </a:lnTo>
                  <a:lnTo>
                    <a:pt x="1978990" y="377190"/>
                  </a:lnTo>
                  <a:lnTo>
                    <a:pt x="1696275" y="377190"/>
                  </a:lnTo>
                  <a:lnTo>
                    <a:pt x="1696275" y="283210"/>
                  </a:lnTo>
                  <a:lnTo>
                    <a:pt x="1507807" y="283210"/>
                  </a:lnTo>
                  <a:lnTo>
                    <a:pt x="1507807" y="377190"/>
                  </a:lnTo>
                  <a:lnTo>
                    <a:pt x="1507807" y="471170"/>
                  </a:lnTo>
                  <a:lnTo>
                    <a:pt x="1507807" y="566420"/>
                  </a:lnTo>
                  <a:lnTo>
                    <a:pt x="1602041" y="566420"/>
                  </a:lnTo>
                  <a:lnTo>
                    <a:pt x="1602041" y="660146"/>
                  </a:lnTo>
                  <a:lnTo>
                    <a:pt x="2073224" y="660146"/>
                  </a:lnTo>
                  <a:lnTo>
                    <a:pt x="2073224" y="565899"/>
                  </a:lnTo>
                  <a:lnTo>
                    <a:pt x="1696275" y="565899"/>
                  </a:lnTo>
                  <a:lnTo>
                    <a:pt x="1696275" y="471170"/>
                  </a:lnTo>
                  <a:lnTo>
                    <a:pt x="2167471" y="471170"/>
                  </a:lnTo>
                  <a:lnTo>
                    <a:pt x="2167471" y="377431"/>
                  </a:lnTo>
                  <a:lnTo>
                    <a:pt x="2167471" y="377190"/>
                  </a:lnTo>
                  <a:lnTo>
                    <a:pt x="2167471" y="283184"/>
                  </a:lnTo>
                  <a:close/>
                </a:path>
                <a:path w="8952865" h="754380">
                  <a:moveTo>
                    <a:pt x="2450185" y="471665"/>
                  </a:moveTo>
                  <a:lnTo>
                    <a:pt x="2261705" y="471665"/>
                  </a:lnTo>
                  <a:lnTo>
                    <a:pt x="2261705" y="660146"/>
                  </a:lnTo>
                  <a:lnTo>
                    <a:pt x="2450185" y="660146"/>
                  </a:lnTo>
                  <a:lnTo>
                    <a:pt x="2450185" y="471665"/>
                  </a:lnTo>
                  <a:close/>
                </a:path>
                <a:path w="8952865" h="754380">
                  <a:moveTo>
                    <a:pt x="2921368" y="189230"/>
                  </a:moveTo>
                  <a:lnTo>
                    <a:pt x="2732900" y="189230"/>
                  </a:lnTo>
                  <a:lnTo>
                    <a:pt x="2732900" y="283210"/>
                  </a:lnTo>
                  <a:lnTo>
                    <a:pt x="2732900" y="377190"/>
                  </a:lnTo>
                  <a:lnTo>
                    <a:pt x="2450185" y="377190"/>
                  </a:lnTo>
                  <a:lnTo>
                    <a:pt x="2450185" y="283210"/>
                  </a:lnTo>
                  <a:lnTo>
                    <a:pt x="2732900" y="283210"/>
                  </a:lnTo>
                  <a:lnTo>
                    <a:pt x="2732900" y="189230"/>
                  </a:lnTo>
                  <a:lnTo>
                    <a:pt x="2355939" y="189230"/>
                  </a:lnTo>
                  <a:lnTo>
                    <a:pt x="2355939" y="283184"/>
                  </a:lnTo>
                  <a:lnTo>
                    <a:pt x="2261705" y="283184"/>
                  </a:lnTo>
                  <a:lnTo>
                    <a:pt x="2261705" y="377431"/>
                  </a:lnTo>
                  <a:lnTo>
                    <a:pt x="2355939" y="377431"/>
                  </a:lnTo>
                  <a:lnTo>
                    <a:pt x="2355939" y="471170"/>
                  </a:lnTo>
                  <a:lnTo>
                    <a:pt x="2732900" y="471170"/>
                  </a:lnTo>
                  <a:lnTo>
                    <a:pt x="2732900" y="660400"/>
                  </a:lnTo>
                  <a:lnTo>
                    <a:pt x="2921368" y="660400"/>
                  </a:lnTo>
                  <a:lnTo>
                    <a:pt x="2921368" y="471170"/>
                  </a:lnTo>
                  <a:lnTo>
                    <a:pt x="2921368" y="377190"/>
                  </a:lnTo>
                  <a:lnTo>
                    <a:pt x="2921368" y="283210"/>
                  </a:lnTo>
                  <a:lnTo>
                    <a:pt x="2921368" y="189230"/>
                  </a:lnTo>
                  <a:close/>
                </a:path>
                <a:path w="8952865" h="754380">
                  <a:moveTo>
                    <a:pt x="4429176" y="189230"/>
                  </a:moveTo>
                  <a:lnTo>
                    <a:pt x="3769512" y="189230"/>
                  </a:lnTo>
                  <a:lnTo>
                    <a:pt x="3769512" y="283210"/>
                  </a:lnTo>
                  <a:lnTo>
                    <a:pt x="3769512" y="660400"/>
                  </a:lnTo>
                  <a:lnTo>
                    <a:pt x="3957993" y="660400"/>
                  </a:lnTo>
                  <a:lnTo>
                    <a:pt x="3957993" y="283210"/>
                  </a:lnTo>
                  <a:lnTo>
                    <a:pt x="4240708" y="283210"/>
                  </a:lnTo>
                  <a:lnTo>
                    <a:pt x="4240708" y="660146"/>
                  </a:lnTo>
                  <a:lnTo>
                    <a:pt x="4429176" y="660146"/>
                  </a:lnTo>
                  <a:lnTo>
                    <a:pt x="4429176" y="283210"/>
                  </a:lnTo>
                  <a:lnTo>
                    <a:pt x="4429176" y="189230"/>
                  </a:lnTo>
                  <a:close/>
                </a:path>
                <a:path w="8952865" h="754380">
                  <a:moveTo>
                    <a:pt x="5088839" y="566420"/>
                  </a:moveTo>
                  <a:lnTo>
                    <a:pt x="4711890" y="566420"/>
                  </a:lnTo>
                  <a:lnTo>
                    <a:pt x="4711890" y="377190"/>
                  </a:lnTo>
                  <a:lnTo>
                    <a:pt x="4806137" y="377190"/>
                  </a:lnTo>
                  <a:lnTo>
                    <a:pt x="4806137" y="283210"/>
                  </a:lnTo>
                  <a:lnTo>
                    <a:pt x="4711890" y="283210"/>
                  </a:lnTo>
                  <a:lnTo>
                    <a:pt x="4711890" y="189230"/>
                  </a:lnTo>
                  <a:lnTo>
                    <a:pt x="4523422" y="189230"/>
                  </a:lnTo>
                  <a:lnTo>
                    <a:pt x="4523422" y="754380"/>
                  </a:lnTo>
                  <a:lnTo>
                    <a:pt x="4711890" y="754380"/>
                  </a:lnTo>
                  <a:lnTo>
                    <a:pt x="4711890" y="660400"/>
                  </a:lnTo>
                  <a:lnTo>
                    <a:pt x="5088839" y="660400"/>
                  </a:lnTo>
                  <a:lnTo>
                    <a:pt x="5088839" y="566420"/>
                  </a:lnTo>
                  <a:close/>
                </a:path>
                <a:path w="8952865" h="754380">
                  <a:moveTo>
                    <a:pt x="5183086" y="283184"/>
                  </a:moveTo>
                  <a:lnTo>
                    <a:pt x="5088839" y="283184"/>
                  </a:lnTo>
                  <a:lnTo>
                    <a:pt x="5088839" y="188950"/>
                  </a:lnTo>
                  <a:lnTo>
                    <a:pt x="4806137" y="188950"/>
                  </a:lnTo>
                  <a:lnTo>
                    <a:pt x="4806137" y="283184"/>
                  </a:lnTo>
                  <a:lnTo>
                    <a:pt x="4994605" y="283184"/>
                  </a:lnTo>
                  <a:lnTo>
                    <a:pt x="4994605" y="565899"/>
                  </a:lnTo>
                  <a:lnTo>
                    <a:pt x="5183086" y="565899"/>
                  </a:lnTo>
                  <a:lnTo>
                    <a:pt x="5183086" y="283184"/>
                  </a:lnTo>
                  <a:close/>
                </a:path>
                <a:path w="8952865" h="754380">
                  <a:moveTo>
                    <a:pt x="5936983" y="283184"/>
                  </a:moveTo>
                  <a:lnTo>
                    <a:pt x="5842749" y="283184"/>
                  </a:lnTo>
                  <a:lnTo>
                    <a:pt x="5842749" y="188950"/>
                  </a:lnTo>
                  <a:lnTo>
                    <a:pt x="5748515" y="188950"/>
                  </a:lnTo>
                  <a:lnTo>
                    <a:pt x="5748515" y="283184"/>
                  </a:lnTo>
                  <a:lnTo>
                    <a:pt x="5748515" y="565899"/>
                  </a:lnTo>
                  <a:lnTo>
                    <a:pt x="5465800" y="565899"/>
                  </a:lnTo>
                  <a:lnTo>
                    <a:pt x="5465800" y="283184"/>
                  </a:lnTo>
                  <a:lnTo>
                    <a:pt x="5748515" y="283184"/>
                  </a:lnTo>
                  <a:lnTo>
                    <a:pt x="5748515" y="188950"/>
                  </a:lnTo>
                  <a:lnTo>
                    <a:pt x="5371554" y="188950"/>
                  </a:lnTo>
                  <a:lnTo>
                    <a:pt x="5371554" y="283184"/>
                  </a:lnTo>
                  <a:lnTo>
                    <a:pt x="5277320" y="283184"/>
                  </a:lnTo>
                  <a:lnTo>
                    <a:pt x="5277320" y="565899"/>
                  </a:lnTo>
                  <a:lnTo>
                    <a:pt x="5371554" y="565899"/>
                  </a:lnTo>
                  <a:lnTo>
                    <a:pt x="5371554" y="660146"/>
                  </a:lnTo>
                  <a:lnTo>
                    <a:pt x="5842749" y="660146"/>
                  </a:lnTo>
                  <a:lnTo>
                    <a:pt x="5842749" y="565899"/>
                  </a:lnTo>
                  <a:lnTo>
                    <a:pt x="5936983" y="565899"/>
                  </a:lnTo>
                  <a:lnTo>
                    <a:pt x="5936983" y="283184"/>
                  </a:lnTo>
                  <a:close/>
                </a:path>
                <a:path w="8952865" h="754380">
                  <a:moveTo>
                    <a:pt x="6690893" y="283184"/>
                  </a:moveTo>
                  <a:lnTo>
                    <a:pt x="6596647" y="283184"/>
                  </a:lnTo>
                  <a:lnTo>
                    <a:pt x="6596647" y="188950"/>
                  </a:lnTo>
                  <a:lnTo>
                    <a:pt x="6125464" y="188950"/>
                  </a:lnTo>
                  <a:lnTo>
                    <a:pt x="6125464" y="283184"/>
                  </a:lnTo>
                  <a:lnTo>
                    <a:pt x="6502413" y="283184"/>
                  </a:lnTo>
                  <a:lnTo>
                    <a:pt x="6502413" y="377190"/>
                  </a:lnTo>
                  <a:lnTo>
                    <a:pt x="6219698" y="377190"/>
                  </a:lnTo>
                  <a:lnTo>
                    <a:pt x="6219698" y="283210"/>
                  </a:lnTo>
                  <a:lnTo>
                    <a:pt x="6031230" y="283210"/>
                  </a:lnTo>
                  <a:lnTo>
                    <a:pt x="6031230" y="377190"/>
                  </a:lnTo>
                  <a:lnTo>
                    <a:pt x="6031230" y="471170"/>
                  </a:lnTo>
                  <a:lnTo>
                    <a:pt x="6031230" y="566420"/>
                  </a:lnTo>
                  <a:lnTo>
                    <a:pt x="6125464" y="566420"/>
                  </a:lnTo>
                  <a:lnTo>
                    <a:pt x="6125464" y="660146"/>
                  </a:lnTo>
                  <a:lnTo>
                    <a:pt x="6596647" y="660146"/>
                  </a:lnTo>
                  <a:lnTo>
                    <a:pt x="6596647" y="565899"/>
                  </a:lnTo>
                  <a:lnTo>
                    <a:pt x="6219698" y="565899"/>
                  </a:lnTo>
                  <a:lnTo>
                    <a:pt x="6219698" y="471170"/>
                  </a:lnTo>
                  <a:lnTo>
                    <a:pt x="6690893" y="471170"/>
                  </a:lnTo>
                  <a:lnTo>
                    <a:pt x="6690893" y="377431"/>
                  </a:lnTo>
                  <a:lnTo>
                    <a:pt x="6690893" y="377190"/>
                  </a:lnTo>
                  <a:lnTo>
                    <a:pt x="6690893" y="283184"/>
                  </a:lnTo>
                  <a:close/>
                </a:path>
                <a:path w="8952865" h="754380">
                  <a:moveTo>
                    <a:pt x="7350557" y="377190"/>
                  </a:moveTo>
                  <a:lnTo>
                    <a:pt x="7256323" y="377190"/>
                  </a:lnTo>
                  <a:lnTo>
                    <a:pt x="7256323" y="283184"/>
                  </a:lnTo>
                  <a:lnTo>
                    <a:pt x="7162076" y="283184"/>
                  </a:lnTo>
                  <a:lnTo>
                    <a:pt x="7162076" y="377190"/>
                  </a:lnTo>
                  <a:lnTo>
                    <a:pt x="6973608" y="377190"/>
                  </a:lnTo>
                  <a:lnTo>
                    <a:pt x="6973608" y="189230"/>
                  </a:lnTo>
                  <a:lnTo>
                    <a:pt x="6785127" y="189230"/>
                  </a:lnTo>
                  <a:lnTo>
                    <a:pt x="6785127" y="377190"/>
                  </a:lnTo>
                  <a:lnTo>
                    <a:pt x="6785127" y="471170"/>
                  </a:lnTo>
                  <a:lnTo>
                    <a:pt x="6785127" y="660400"/>
                  </a:lnTo>
                  <a:lnTo>
                    <a:pt x="6973608" y="660400"/>
                  </a:lnTo>
                  <a:lnTo>
                    <a:pt x="6973608" y="471170"/>
                  </a:lnTo>
                  <a:lnTo>
                    <a:pt x="7350557" y="471170"/>
                  </a:lnTo>
                  <a:lnTo>
                    <a:pt x="7350557" y="377190"/>
                  </a:lnTo>
                  <a:close/>
                </a:path>
                <a:path w="8952865" h="754380">
                  <a:moveTo>
                    <a:pt x="7444791" y="471665"/>
                  </a:moveTo>
                  <a:lnTo>
                    <a:pt x="7256323" y="471665"/>
                  </a:lnTo>
                  <a:lnTo>
                    <a:pt x="7256323" y="660146"/>
                  </a:lnTo>
                  <a:lnTo>
                    <a:pt x="7444791" y="660146"/>
                  </a:lnTo>
                  <a:lnTo>
                    <a:pt x="7444791" y="471665"/>
                  </a:lnTo>
                  <a:close/>
                </a:path>
                <a:path w="8952865" h="754380">
                  <a:moveTo>
                    <a:pt x="7444791" y="188950"/>
                  </a:moveTo>
                  <a:lnTo>
                    <a:pt x="7256323" y="188950"/>
                  </a:lnTo>
                  <a:lnTo>
                    <a:pt x="7256323" y="283184"/>
                  </a:lnTo>
                  <a:lnTo>
                    <a:pt x="7444791" y="283184"/>
                  </a:lnTo>
                  <a:lnTo>
                    <a:pt x="7444791" y="188950"/>
                  </a:lnTo>
                  <a:close/>
                </a:path>
                <a:path w="8952865" h="754380">
                  <a:moveTo>
                    <a:pt x="8198701" y="188950"/>
                  </a:moveTo>
                  <a:lnTo>
                    <a:pt x="7633271" y="188950"/>
                  </a:lnTo>
                  <a:lnTo>
                    <a:pt x="7633271" y="283184"/>
                  </a:lnTo>
                  <a:lnTo>
                    <a:pt x="7821752" y="283184"/>
                  </a:lnTo>
                  <a:lnTo>
                    <a:pt x="7821752" y="660146"/>
                  </a:lnTo>
                  <a:lnTo>
                    <a:pt x="8010220" y="660146"/>
                  </a:lnTo>
                  <a:lnTo>
                    <a:pt x="8010220" y="283184"/>
                  </a:lnTo>
                  <a:lnTo>
                    <a:pt x="8198701" y="283184"/>
                  </a:lnTo>
                  <a:lnTo>
                    <a:pt x="8198701" y="188950"/>
                  </a:lnTo>
                  <a:close/>
                </a:path>
                <a:path w="8952865" h="754380">
                  <a:moveTo>
                    <a:pt x="8481416" y="471665"/>
                  </a:moveTo>
                  <a:lnTo>
                    <a:pt x="8292935" y="471665"/>
                  </a:lnTo>
                  <a:lnTo>
                    <a:pt x="8292935" y="565899"/>
                  </a:lnTo>
                  <a:lnTo>
                    <a:pt x="8481416" y="565899"/>
                  </a:lnTo>
                  <a:lnTo>
                    <a:pt x="8481416" y="471665"/>
                  </a:lnTo>
                  <a:close/>
                </a:path>
                <a:path w="8952865" h="754380">
                  <a:moveTo>
                    <a:pt x="8858364" y="188950"/>
                  </a:moveTo>
                  <a:lnTo>
                    <a:pt x="8387169" y="188950"/>
                  </a:lnTo>
                  <a:lnTo>
                    <a:pt x="8387169" y="283184"/>
                  </a:lnTo>
                  <a:lnTo>
                    <a:pt x="8858364" y="283184"/>
                  </a:lnTo>
                  <a:lnTo>
                    <a:pt x="8858364" y="188950"/>
                  </a:lnTo>
                  <a:close/>
                </a:path>
                <a:path w="8952865" h="754380">
                  <a:moveTo>
                    <a:pt x="8952598" y="283210"/>
                  </a:moveTo>
                  <a:lnTo>
                    <a:pt x="8764130" y="283210"/>
                  </a:lnTo>
                  <a:lnTo>
                    <a:pt x="8764130" y="377190"/>
                  </a:lnTo>
                  <a:lnTo>
                    <a:pt x="8387169" y="377190"/>
                  </a:lnTo>
                  <a:lnTo>
                    <a:pt x="8387169" y="471170"/>
                  </a:lnTo>
                  <a:lnTo>
                    <a:pt x="8764130" y="471170"/>
                  </a:lnTo>
                  <a:lnTo>
                    <a:pt x="8764130" y="566420"/>
                  </a:lnTo>
                  <a:lnTo>
                    <a:pt x="8387169" y="566420"/>
                  </a:lnTo>
                  <a:lnTo>
                    <a:pt x="8387169" y="660400"/>
                  </a:lnTo>
                  <a:lnTo>
                    <a:pt x="8952598" y="660400"/>
                  </a:lnTo>
                  <a:lnTo>
                    <a:pt x="8952598" y="566420"/>
                  </a:lnTo>
                  <a:lnTo>
                    <a:pt x="8952598" y="471170"/>
                  </a:lnTo>
                  <a:lnTo>
                    <a:pt x="8952598" y="377190"/>
                  </a:lnTo>
                  <a:lnTo>
                    <a:pt x="8952598" y="283210"/>
                  </a:lnTo>
                  <a:close/>
                </a:path>
              </a:pathLst>
            </a:custGeom>
            <a:solidFill>
              <a:srgbClr val="0023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76245" y="3872552"/>
            <a:ext cx="9481476" cy="2596779"/>
          </a:xfrm>
          <a:prstGeom prst="rect">
            <a:avLst/>
          </a:prstGeom>
        </p:spPr>
      </p:pic>
      <p:grpSp>
        <p:nvGrpSpPr>
          <p:cNvPr id="9" name="object 9"/>
          <p:cNvGrpSpPr/>
          <p:nvPr/>
        </p:nvGrpSpPr>
        <p:grpSpPr>
          <a:xfrm>
            <a:off x="10774540" y="1612516"/>
            <a:ext cx="8796020" cy="2084070"/>
            <a:chOff x="10774540" y="1612516"/>
            <a:chExt cx="8796020" cy="2084070"/>
          </a:xfrm>
        </p:grpSpPr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774540" y="1612516"/>
              <a:ext cx="8795543" cy="2083706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11025842" y="1821934"/>
              <a:ext cx="8293100" cy="1581150"/>
            </a:xfrm>
            <a:custGeom>
              <a:avLst/>
              <a:gdLst/>
              <a:ahLst/>
              <a:cxnLst/>
              <a:rect l="l" t="t" r="r" b="b"/>
              <a:pathLst>
                <a:path w="8293100" h="1581150">
                  <a:moveTo>
                    <a:pt x="8292941" y="0"/>
                  </a:moveTo>
                  <a:lnTo>
                    <a:pt x="0" y="0"/>
                  </a:lnTo>
                  <a:lnTo>
                    <a:pt x="0" y="1581103"/>
                  </a:lnTo>
                  <a:lnTo>
                    <a:pt x="8292941" y="1581103"/>
                  </a:lnTo>
                  <a:lnTo>
                    <a:pt x="829294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440901" y="2107094"/>
              <a:ext cx="7465441" cy="1082197"/>
            </a:xfrm>
            <a:prstGeom prst="rect">
              <a:avLst/>
            </a:prstGeom>
          </p:spPr>
        </p:pic>
      </p:grpSp>
      <p:sp>
        <p:nvSpPr>
          <p:cNvPr id="13" name="object 13"/>
          <p:cNvSpPr/>
          <p:nvPr/>
        </p:nvSpPr>
        <p:spPr>
          <a:xfrm>
            <a:off x="12037559" y="3992234"/>
            <a:ext cx="711835" cy="283210"/>
          </a:xfrm>
          <a:custGeom>
            <a:avLst/>
            <a:gdLst/>
            <a:ahLst/>
            <a:cxnLst/>
            <a:rect l="l" t="t" r="r" b="b"/>
            <a:pathLst>
              <a:path w="711834" h="283210">
                <a:moveTo>
                  <a:pt x="151346" y="150655"/>
                </a:moveTo>
                <a:lnTo>
                  <a:pt x="111954" y="150655"/>
                </a:lnTo>
                <a:lnTo>
                  <a:pt x="111954" y="279886"/>
                </a:lnTo>
                <a:lnTo>
                  <a:pt x="151346" y="279886"/>
                </a:lnTo>
                <a:lnTo>
                  <a:pt x="151346" y="150655"/>
                </a:lnTo>
                <a:close/>
              </a:path>
              <a:path w="711834" h="283210">
                <a:moveTo>
                  <a:pt x="39391" y="0"/>
                </a:moveTo>
                <a:lnTo>
                  <a:pt x="0" y="0"/>
                </a:lnTo>
                <a:lnTo>
                  <a:pt x="0" y="90876"/>
                </a:lnTo>
                <a:lnTo>
                  <a:pt x="12050" y="133961"/>
                </a:lnTo>
                <a:lnTo>
                  <a:pt x="48980" y="154110"/>
                </a:lnTo>
                <a:lnTo>
                  <a:pt x="70835" y="155838"/>
                </a:lnTo>
                <a:lnTo>
                  <a:pt x="80273" y="155514"/>
                </a:lnTo>
                <a:lnTo>
                  <a:pt x="90272" y="154542"/>
                </a:lnTo>
                <a:lnTo>
                  <a:pt x="100832" y="152922"/>
                </a:lnTo>
                <a:lnTo>
                  <a:pt x="111954" y="150655"/>
                </a:lnTo>
                <a:lnTo>
                  <a:pt x="151346" y="150655"/>
                </a:lnTo>
                <a:lnTo>
                  <a:pt x="151346" y="130268"/>
                </a:lnTo>
                <a:lnTo>
                  <a:pt x="68992" y="130268"/>
                </a:lnTo>
                <a:lnTo>
                  <a:pt x="61390" y="128886"/>
                </a:lnTo>
                <a:lnTo>
                  <a:pt x="39391" y="99630"/>
                </a:lnTo>
                <a:lnTo>
                  <a:pt x="39391" y="0"/>
                </a:lnTo>
                <a:close/>
              </a:path>
              <a:path w="711834" h="283210">
                <a:moveTo>
                  <a:pt x="151346" y="0"/>
                </a:moveTo>
                <a:lnTo>
                  <a:pt x="111954" y="0"/>
                </a:lnTo>
                <a:lnTo>
                  <a:pt x="111954" y="126121"/>
                </a:lnTo>
                <a:lnTo>
                  <a:pt x="105735" y="127503"/>
                </a:lnTo>
                <a:lnTo>
                  <a:pt x="99745" y="128540"/>
                </a:lnTo>
                <a:lnTo>
                  <a:pt x="88458" y="129922"/>
                </a:lnTo>
                <a:lnTo>
                  <a:pt x="83274" y="130268"/>
                </a:lnTo>
                <a:lnTo>
                  <a:pt x="151346" y="130268"/>
                </a:lnTo>
                <a:lnTo>
                  <a:pt x="151346" y="0"/>
                </a:lnTo>
                <a:close/>
              </a:path>
              <a:path w="711834" h="283210">
                <a:moveTo>
                  <a:pt x="297170" y="105043"/>
                </a:moveTo>
                <a:lnTo>
                  <a:pt x="252060" y="105043"/>
                </a:lnTo>
                <a:lnTo>
                  <a:pt x="256322" y="106426"/>
                </a:lnTo>
                <a:lnTo>
                  <a:pt x="259086" y="109190"/>
                </a:lnTo>
                <a:lnTo>
                  <a:pt x="262081" y="111724"/>
                </a:lnTo>
                <a:lnTo>
                  <a:pt x="264039" y="115640"/>
                </a:lnTo>
                <a:lnTo>
                  <a:pt x="265870" y="126165"/>
                </a:lnTo>
                <a:lnTo>
                  <a:pt x="266343" y="132917"/>
                </a:lnTo>
                <a:lnTo>
                  <a:pt x="266343" y="155147"/>
                </a:lnTo>
                <a:lnTo>
                  <a:pt x="258482" y="158278"/>
                </a:lnTo>
                <a:lnTo>
                  <a:pt x="250793" y="161453"/>
                </a:lnTo>
                <a:lnTo>
                  <a:pt x="216434" y="179140"/>
                </a:lnTo>
                <a:lnTo>
                  <a:pt x="191058" y="211664"/>
                </a:lnTo>
                <a:lnTo>
                  <a:pt x="187560" y="244181"/>
                </a:lnTo>
                <a:lnTo>
                  <a:pt x="189288" y="251667"/>
                </a:lnTo>
                <a:lnTo>
                  <a:pt x="219810" y="282651"/>
                </a:lnTo>
                <a:lnTo>
                  <a:pt x="227642" y="282651"/>
                </a:lnTo>
                <a:lnTo>
                  <a:pt x="262974" y="261918"/>
                </a:lnTo>
                <a:lnTo>
                  <a:pt x="267943" y="250861"/>
                </a:lnTo>
                <a:lnTo>
                  <a:pt x="236396" y="250861"/>
                </a:lnTo>
                <a:lnTo>
                  <a:pt x="232019" y="248557"/>
                </a:lnTo>
                <a:lnTo>
                  <a:pt x="226030" y="239343"/>
                </a:lnTo>
                <a:lnTo>
                  <a:pt x="224532" y="233008"/>
                </a:lnTo>
                <a:lnTo>
                  <a:pt x="224538" y="219158"/>
                </a:lnTo>
                <a:lnTo>
                  <a:pt x="255170" y="184057"/>
                </a:lnTo>
                <a:lnTo>
                  <a:pt x="266343" y="177607"/>
                </a:lnTo>
                <a:lnTo>
                  <a:pt x="303315" y="177607"/>
                </a:lnTo>
                <a:lnTo>
                  <a:pt x="303315" y="140634"/>
                </a:lnTo>
                <a:lnTo>
                  <a:pt x="302538" y="126165"/>
                </a:lnTo>
                <a:lnTo>
                  <a:pt x="300206" y="113509"/>
                </a:lnTo>
                <a:lnTo>
                  <a:pt x="297170" y="105043"/>
                </a:lnTo>
                <a:close/>
              </a:path>
              <a:path w="711834" h="283210">
                <a:moveTo>
                  <a:pt x="303716" y="250515"/>
                </a:moveTo>
                <a:lnTo>
                  <a:pt x="268070" y="250515"/>
                </a:lnTo>
                <a:lnTo>
                  <a:pt x="268531" y="255123"/>
                </a:lnTo>
                <a:lnTo>
                  <a:pt x="269222" y="260306"/>
                </a:lnTo>
                <a:lnTo>
                  <a:pt x="270144" y="266065"/>
                </a:lnTo>
                <a:lnTo>
                  <a:pt x="271295" y="271593"/>
                </a:lnTo>
                <a:lnTo>
                  <a:pt x="272217" y="276201"/>
                </a:lnTo>
                <a:lnTo>
                  <a:pt x="272908" y="279886"/>
                </a:lnTo>
                <a:lnTo>
                  <a:pt x="306771" y="279886"/>
                </a:lnTo>
                <a:lnTo>
                  <a:pt x="306310" y="275509"/>
                </a:lnTo>
                <a:lnTo>
                  <a:pt x="305734" y="270902"/>
                </a:lnTo>
                <a:lnTo>
                  <a:pt x="305043" y="266065"/>
                </a:lnTo>
                <a:lnTo>
                  <a:pt x="304085" y="255123"/>
                </a:lnTo>
                <a:lnTo>
                  <a:pt x="303716" y="250515"/>
                </a:lnTo>
                <a:close/>
              </a:path>
              <a:path w="711834" h="283210">
                <a:moveTo>
                  <a:pt x="303315" y="177607"/>
                </a:moveTo>
                <a:lnTo>
                  <a:pt x="266343" y="177607"/>
                </a:lnTo>
                <a:lnTo>
                  <a:pt x="266343" y="234275"/>
                </a:lnTo>
                <a:lnTo>
                  <a:pt x="265421" y="235888"/>
                </a:lnTo>
                <a:lnTo>
                  <a:pt x="245841" y="250861"/>
                </a:lnTo>
                <a:lnTo>
                  <a:pt x="267943" y="250861"/>
                </a:lnTo>
                <a:lnTo>
                  <a:pt x="268070" y="250515"/>
                </a:lnTo>
                <a:lnTo>
                  <a:pt x="303716" y="250515"/>
                </a:lnTo>
                <a:lnTo>
                  <a:pt x="303610" y="248557"/>
                </a:lnTo>
                <a:lnTo>
                  <a:pt x="303495" y="245678"/>
                </a:lnTo>
                <a:lnTo>
                  <a:pt x="303369" y="240840"/>
                </a:lnTo>
                <a:lnTo>
                  <a:pt x="303315" y="177607"/>
                </a:lnTo>
                <a:close/>
              </a:path>
              <a:path w="711834" h="283210">
                <a:moveTo>
                  <a:pt x="248720" y="77400"/>
                </a:moveTo>
                <a:lnTo>
                  <a:pt x="203800" y="93295"/>
                </a:lnTo>
                <a:lnTo>
                  <a:pt x="188596" y="142016"/>
                </a:lnTo>
                <a:lnTo>
                  <a:pt x="225224" y="143398"/>
                </a:lnTo>
                <a:lnTo>
                  <a:pt x="225224" y="127619"/>
                </a:lnTo>
                <a:lnTo>
                  <a:pt x="225915" y="122666"/>
                </a:lnTo>
                <a:lnTo>
                  <a:pt x="227297" y="118519"/>
                </a:lnTo>
                <a:lnTo>
                  <a:pt x="228679" y="114143"/>
                </a:lnTo>
                <a:lnTo>
                  <a:pt x="230867" y="110802"/>
                </a:lnTo>
                <a:lnTo>
                  <a:pt x="233862" y="108499"/>
                </a:lnTo>
                <a:lnTo>
                  <a:pt x="237087" y="106195"/>
                </a:lnTo>
                <a:lnTo>
                  <a:pt x="241234" y="105043"/>
                </a:lnTo>
                <a:lnTo>
                  <a:pt x="297170" y="105043"/>
                </a:lnTo>
                <a:lnTo>
                  <a:pt x="296318" y="102668"/>
                </a:lnTo>
                <a:lnTo>
                  <a:pt x="290876" y="93641"/>
                </a:lnTo>
                <a:lnTo>
                  <a:pt x="283577" y="86535"/>
                </a:lnTo>
                <a:lnTo>
                  <a:pt x="274117" y="81460"/>
                </a:lnTo>
                <a:lnTo>
                  <a:pt x="262499" y="78415"/>
                </a:lnTo>
                <a:lnTo>
                  <a:pt x="248720" y="77400"/>
                </a:lnTo>
                <a:close/>
              </a:path>
              <a:path w="711834" h="283210">
                <a:moveTo>
                  <a:pt x="393426" y="77400"/>
                </a:moveTo>
                <a:lnTo>
                  <a:pt x="356453" y="87075"/>
                </a:lnTo>
                <a:lnTo>
                  <a:pt x="337556" y="123659"/>
                </a:lnTo>
                <a:lnTo>
                  <a:pt x="335060" y="204559"/>
                </a:lnTo>
                <a:lnTo>
                  <a:pt x="335289" y="214731"/>
                </a:lnTo>
                <a:lnTo>
                  <a:pt x="341919" y="253474"/>
                </a:lnTo>
                <a:lnTo>
                  <a:pt x="371829" y="280232"/>
                </a:lnTo>
                <a:lnTo>
                  <a:pt x="393426" y="282651"/>
                </a:lnTo>
                <a:lnTo>
                  <a:pt x="403533" y="282175"/>
                </a:lnTo>
                <a:lnTo>
                  <a:pt x="440462" y="259759"/>
                </a:lnTo>
                <a:lnTo>
                  <a:pt x="442219" y="255353"/>
                </a:lnTo>
                <a:lnTo>
                  <a:pt x="385824" y="255353"/>
                </a:lnTo>
                <a:lnTo>
                  <a:pt x="380065" y="252474"/>
                </a:lnTo>
                <a:lnTo>
                  <a:pt x="372059" y="214731"/>
                </a:lnTo>
                <a:lnTo>
                  <a:pt x="372137" y="140288"/>
                </a:lnTo>
                <a:lnTo>
                  <a:pt x="387782" y="104698"/>
                </a:lnTo>
                <a:lnTo>
                  <a:pt x="443103" y="104698"/>
                </a:lnTo>
                <a:lnTo>
                  <a:pt x="440808" y="99104"/>
                </a:lnTo>
                <a:lnTo>
                  <a:pt x="403684" y="77854"/>
                </a:lnTo>
                <a:lnTo>
                  <a:pt x="393426" y="77400"/>
                </a:lnTo>
                <a:close/>
              </a:path>
              <a:path w="711834" h="283210">
                <a:moveTo>
                  <a:pt x="448021" y="204559"/>
                </a:moveTo>
                <a:lnTo>
                  <a:pt x="414504" y="204559"/>
                </a:lnTo>
                <a:lnTo>
                  <a:pt x="414459" y="228055"/>
                </a:lnTo>
                <a:lnTo>
                  <a:pt x="414043" y="233469"/>
                </a:lnTo>
                <a:lnTo>
                  <a:pt x="413121" y="238767"/>
                </a:lnTo>
                <a:lnTo>
                  <a:pt x="412430" y="244065"/>
                </a:lnTo>
                <a:lnTo>
                  <a:pt x="410587" y="248212"/>
                </a:lnTo>
                <a:lnTo>
                  <a:pt x="404828" y="253971"/>
                </a:lnTo>
                <a:lnTo>
                  <a:pt x="400336" y="255353"/>
                </a:lnTo>
                <a:lnTo>
                  <a:pt x="442219" y="255353"/>
                </a:lnTo>
                <a:lnTo>
                  <a:pt x="448021" y="218380"/>
                </a:lnTo>
                <a:lnTo>
                  <a:pt x="448021" y="204559"/>
                </a:lnTo>
                <a:close/>
              </a:path>
              <a:path w="711834" h="283210">
                <a:moveTo>
                  <a:pt x="443103" y="104698"/>
                </a:moveTo>
                <a:lnTo>
                  <a:pt x="399300" y="104698"/>
                </a:lnTo>
                <a:lnTo>
                  <a:pt x="403561" y="105850"/>
                </a:lnTo>
                <a:lnTo>
                  <a:pt x="409551" y="110457"/>
                </a:lnTo>
                <a:lnTo>
                  <a:pt x="411624" y="114143"/>
                </a:lnTo>
                <a:lnTo>
                  <a:pt x="413928" y="124278"/>
                </a:lnTo>
                <a:lnTo>
                  <a:pt x="414434" y="130354"/>
                </a:lnTo>
                <a:lnTo>
                  <a:pt x="414504" y="152037"/>
                </a:lnTo>
                <a:lnTo>
                  <a:pt x="448021" y="152037"/>
                </a:lnTo>
                <a:lnTo>
                  <a:pt x="448021" y="140288"/>
                </a:lnTo>
                <a:lnTo>
                  <a:pt x="447740" y="130354"/>
                </a:lnTo>
                <a:lnTo>
                  <a:pt x="446898" y="121284"/>
                </a:lnTo>
                <a:lnTo>
                  <a:pt x="445494" y="113077"/>
                </a:lnTo>
                <a:lnTo>
                  <a:pt x="443529" y="105735"/>
                </a:lnTo>
                <a:lnTo>
                  <a:pt x="443103" y="104698"/>
                </a:lnTo>
                <a:close/>
              </a:path>
              <a:path w="711834" h="283210">
                <a:moveTo>
                  <a:pt x="540326" y="107808"/>
                </a:moveTo>
                <a:lnTo>
                  <a:pt x="503353" y="107808"/>
                </a:lnTo>
                <a:lnTo>
                  <a:pt x="503353" y="279886"/>
                </a:lnTo>
                <a:lnTo>
                  <a:pt x="540326" y="279886"/>
                </a:lnTo>
                <a:lnTo>
                  <a:pt x="540326" y="107808"/>
                </a:lnTo>
                <a:close/>
              </a:path>
              <a:path w="711834" h="283210">
                <a:moveTo>
                  <a:pt x="577989" y="80165"/>
                </a:moveTo>
                <a:lnTo>
                  <a:pt x="466035" y="80165"/>
                </a:lnTo>
                <a:lnTo>
                  <a:pt x="466035" y="107808"/>
                </a:lnTo>
                <a:lnTo>
                  <a:pt x="577989" y="107808"/>
                </a:lnTo>
                <a:lnTo>
                  <a:pt x="577989" y="80165"/>
                </a:lnTo>
                <a:close/>
              </a:path>
              <a:path w="711834" h="283210">
                <a:moveTo>
                  <a:pt x="653263" y="77400"/>
                </a:moveTo>
                <a:lnTo>
                  <a:pt x="612425" y="91351"/>
                </a:lnTo>
                <a:lnTo>
                  <a:pt x="596163" y="130009"/>
                </a:lnTo>
                <a:lnTo>
                  <a:pt x="594867" y="151000"/>
                </a:lnTo>
                <a:lnTo>
                  <a:pt x="594867" y="209051"/>
                </a:lnTo>
                <a:lnTo>
                  <a:pt x="600050" y="248097"/>
                </a:lnTo>
                <a:lnTo>
                  <a:pt x="625339" y="277597"/>
                </a:lnTo>
                <a:lnTo>
                  <a:pt x="653263" y="282651"/>
                </a:lnTo>
                <a:lnTo>
                  <a:pt x="663716" y="282089"/>
                </a:lnTo>
                <a:lnTo>
                  <a:pt x="698701" y="262782"/>
                </a:lnTo>
                <a:lnTo>
                  <a:pt x="702939" y="255353"/>
                </a:lnTo>
                <a:lnTo>
                  <a:pt x="646122" y="255353"/>
                </a:lnTo>
                <a:lnTo>
                  <a:pt x="641054" y="253280"/>
                </a:lnTo>
                <a:lnTo>
                  <a:pt x="631874" y="219914"/>
                </a:lnTo>
                <a:lnTo>
                  <a:pt x="631878" y="140137"/>
                </a:lnTo>
                <a:lnTo>
                  <a:pt x="638059" y="111263"/>
                </a:lnTo>
                <a:lnTo>
                  <a:pt x="641054" y="106886"/>
                </a:lnTo>
                <a:lnTo>
                  <a:pt x="646122" y="104698"/>
                </a:lnTo>
                <a:lnTo>
                  <a:pt x="702939" y="104698"/>
                </a:lnTo>
                <a:lnTo>
                  <a:pt x="702718" y="104136"/>
                </a:lnTo>
                <a:lnTo>
                  <a:pt x="672959" y="79646"/>
                </a:lnTo>
                <a:lnTo>
                  <a:pt x="663716" y="77962"/>
                </a:lnTo>
                <a:lnTo>
                  <a:pt x="653263" y="77400"/>
                </a:lnTo>
                <a:close/>
              </a:path>
              <a:path w="711834" h="283210">
                <a:moveTo>
                  <a:pt x="702939" y="104698"/>
                </a:moveTo>
                <a:lnTo>
                  <a:pt x="660404" y="104698"/>
                </a:lnTo>
                <a:lnTo>
                  <a:pt x="665357" y="106886"/>
                </a:lnTo>
                <a:lnTo>
                  <a:pt x="668121" y="111263"/>
                </a:lnTo>
                <a:lnTo>
                  <a:pt x="671116" y="115410"/>
                </a:lnTo>
                <a:lnTo>
                  <a:pt x="672844" y="120823"/>
                </a:lnTo>
                <a:lnTo>
                  <a:pt x="673304" y="127503"/>
                </a:lnTo>
                <a:lnTo>
                  <a:pt x="673995" y="134184"/>
                </a:lnTo>
                <a:lnTo>
                  <a:pt x="674283" y="140137"/>
                </a:lnTo>
                <a:lnTo>
                  <a:pt x="674289" y="219914"/>
                </a:lnTo>
                <a:lnTo>
                  <a:pt x="673995" y="225982"/>
                </a:lnTo>
                <a:lnTo>
                  <a:pt x="673304" y="232893"/>
                </a:lnTo>
                <a:lnTo>
                  <a:pt x="672844" y="239573"/>
                </a:lnTo>
                <a:lnTo>
                  <a:pt x="671116" y="244987"/>
                </a:lnTo>
                <a:lnTo>
                  <a:pt x="668121" y="249133"/>
                </a:lnTo>
                <a:lnTo>
                  <a:pt x="665357" y="253280"/>
                </a:lnTo>
                <a:lnTo>
                  <a:pt x="660404" y="255353"/>
                </a:lnTo>
                <a:lnTo>
                  <a:pt x="702939" y="255353"/>
                </a:lnTo>
                <a:lnTo>
                  <a:pt x="711314" y="209051"/>
                </a:lnTo>
                <a:lnTo>
                  <a:pt x="711314" y="151000"/>
                </a:lnTo>
                <a:lnTo>
                  <a:pt x="710968" y="140137"/>
                </a:lnTo>
                <a:lnTo>
                  <a:pt x="709931" y="130009"/>
                </a:lnTo>
                <a:lnTo>
                  <a:pt x="708204" y="120614"/>
                </a:lnTo>
                <a:lnTo>
                  <a:pt x="705785" y="111954"/>
                </a:lnTo>
                <a:lnTo>
                  <a:pt x="702939" y="10469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4" name="object 14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1580799" y="3957994"/>
            <a:ext cx="335068" cy="335068"/>
          </a:xfrm>
          <a:prstGeom prst="rect">
            <a:avLst/>
          </a:prstGeom>
        </p:spPr>
      </p:pic>
      <p:sp>
        <p:nvSpPr>
          <p:cNvPr id="15" name="object 15"/>
          <p:cNvSpPr/>
          <p:nvPr/>
        </p:nvSpPr>
        <p:spPr>
          <a:xfrm>
            <a:off x="12012701" y="4777551"/>
            <a:ext cx="736600" cy="330835"/>
          </a:xfrm>
          <a:custGeom>
            <a:avLst/>
            <a:gdLst/>
            <a:ahLst/>
            <a:cxnLst/>
            <a:rect l="l" t="t" r="r" b="b"/>
            <a:pathLst>
              <a:path w="736600" h="330835">
                <a:moveTo>
                  <a:pt x="69453" y="0"/>
                </a:moveTo>
                <a:lnTo>
                  <a:pt x="0" y="0"/>
                </a:lnTo>
                <a:lnTo>
                  <a:pt x="0" y="279886"/>
                </a:lnTo>
                <a:lnTo>
                  <a:pt x="39045" y="279886"/>
                </a:lnTo>
                <a:lnTo>
                  <a:pt x="39045" y="149618"/>
                </a:lnTo>
                <a:lnTo>
                  <a:pt x="69798" y="149618"/>
                </a:lnTo>
                <a:lnTo>
                  <a:pt x="107808" y="140980"/>
                </a:lnTo>
                <a:lnTo>
                  <a:pt x="127337" y="121629"/>
                </a:lnTo>
                <a:lnTo>
                  <a:pt x="39045" y="121629"/>
                </a:lnTo>
                <a:lnTo>
                  <a:pt x="39045" y="27988"/>
                </a:lnTo>
                <a:lnTo>
                  <a:pt x="127930" y="27988"/>
                </a:lnTo>
                <a:lnTo>
                  <a:pt x="127676" y="27470"/>
                </a:lnTo>
                <a:lnTo>
                  <a:pt x="92086" y="2332"/>
                </a:lnTo>
                <a:lnTo>
                  <a:pt x="81417" y="583"/>
                </a:lnTo>
                <a:lnTo>
                  <a:pt x="69453" y="0"/>
                </a:lnTo>
                <a:close/>
              </a:path>
              <a:path w="736600" h="330835">
                <a:moveTo>
                  <a:pt x="127930" y="27988"/>
                </a:moveTo>
                <a:lnTo>
                  <a:pt x="57359" y="27988"/>
                </a:lnTo>
                <a:lnTo>
                  <a:pt x="66559" y="28247"/>
                </a:lnTo>
                <a:lnTo>
                  <a:pt x="74463" y="29025"/>
                </a:lnTo>
                <a:lnTo>
                  <a:pt x="100811" y="60037"/>
                </a:lnTo>
                <a:lnTo>
                  <a:pt x="101588" y="77746"/>
                </a:lnTo>
                <a:lnTo>
                  <a:pt x="101329" y="85909"/>
                </a:lnTo>
                <a:lnTo>
                  <a:pt x="78329" y="119491"/>
                </a:lnTo>
                <a:lnTo>
                  <a:pt x="57013" y="121629"/>
                </a:lnTo>
                <a:lnTo>
                  <a:pt x="127337" y="121629"/>
                </a:lnTo>
                <a:lnTo>
                  <a:pt x="138561" y="77400"/>
                </a:lnTo>
                <a:lnTo>
                  <a:pt x="138129" y="65587"/>
                </a:lnTo>
                <a:lnTo>
                  <a:pt x="136833" y="54681"/>
                </a:lnTo>
                <a:lnTo>
                  <a:pt x="134673" y="44682"/>
                </a:lnTo>
                <a:lnTo>
                  <a:pt x="131650" y="35590"/>
                </a:lnTo>
                <a:lnTo>
                  <a:pt x="127930" y="27988"/>
                </a:lnTo>
                <a:close/>
              </a:path>
              <a:path w="736600" h="330835">
                <a:moveTo>
                  <a:pt x="218197" y="77400"/>
                </a:moveTo>
                <a:lnTo>
                  <a:pt x="176343" y="91416"/>
                </a:lnTo>
                <a:lnTo>
                  <a:pt x="160405" y="132859"/>
                </a:lnTo>
                <a:lnTo>
                  <a:pt x="159109" y="157220"/>
                </a:lnTo>
                <a:lnTo>
                  <a:pt x="159109" y="202831"/>
                </a:lnTo>
                <a:lnTo>
                  <a:pt x="163947" y="246715"/>
                </a:lnTo>
                <a:lnTo>
                  <a:pt x="188977" y="277597"/>
                </a:lnTo>
                <a:lnTo>
                  <a:pt x="218197" y="282651"/>
                </a:lnTo>
                <a:lnTo>
                  <a:pt x="232450" y="281571"/>
                </a:lnTo>
                <a:lnTo>
                  <a:pt x="267328" y="255936"/>
                </a:lnTo>
                <a:lnTo>
                  <a:pt x="267539" y="255353"/>
                </a:lnTo>
                <a:lnTo>
                  <a:pt x="213244" y="255353"/>
                </a:lnTo>
                <a:lnTo>
                  <a:pt x="208867" y="254201"/>
                </a:lnTo>
                <a:lnTo>
                  <a:pt x="196082" y="180717"/>
                </a:lnTo>
                <a:lnTo>
                  <a:pt x="274865" y="180717"/>
                </a:lnTo>
                <a:lnTo>
                  <a:pt x="274796" y="160675"/>
                </a:lnTo>
                <a:lnTo>
                  <a:pt x="196082" y="160675"/>
                </a:lnTo>
                <a:lnTo>
                  <a:pt x="196190" y="141800"/>
                </a:lnTo>
                <a:lnTo>
                  <a:pt x="211862" y="104698"/>
                </a:lnTo>
                <a:lnTo>
                  <a:pt x="266996" y="104698"/>
                </a:lnTo>
                <a:lnTo>
                  <a:pt x="265190" y="100465"/>
                </a:lnTo>
                <a:lnTo>
                  <a:pt x="229967" y="78048"/>
                </a:lnTo>
                <a:lnTo>
                  <a:pt x="218197" y="77400"/>
                </a:lnTo>
                <a:close/>
              </a:path>
              <a:path w="736600" h="330835">
                <a:moveTo>
                  <a:pt x="274520" y="210433"/>
                </a:moveTo>
                <a:lnTo>
                  <a:pt x="238584" y="210433"/>
                </a:lnTo>
                <a:lnTo>
                  <a:pt x="238584" y="229207"/>
                </a:lnTo>
                <a:lnTo>
                  <a:pt x="238008" y="235081"/>
                </a:lnTo>
                <a:lnTo>
                  <a:pt x="236790" y="240495"/>
                </a:lnTo>
                <a:lnTo>
                  <a:pt x="235934" y="244987"/>
                </a:lnTo>
                <a:lnTo>
                  <a:pt x="233976" y="248788"/>
                </a:lnTo>
                <a:lnTo>
                  <a:pt x="228217" y="254086"/>
                </a:lnTo>
                <a:lnTo>
                  <a:pt x="224071" y="255353"/>
                </a:lnTo>
                <a:lnTo>
                  <a:pt x="267539" y="255353"/>
                </a:lnTo>
                <a:lnTo>
                  <a:pt x="271323" y="244900"/>
                </a:lnTo>
                <a:lnTo>
                  <a:pt x="273721" y="232267"/>
                </a:lnTo>
                <a:lnTo>
                  <a:pt x="274520" y="218035"/>
                </a:lnTo>
                <a:lnTo>
                  <a:pt x="274520" y="210433"/>
                </a:lnTo>
                <a:close/>
              </a:path>
              <a:path w="736600" h="330835">
                <a:moveTo>
                  <a:pt x="266996" y="104698"/>
                </a:moveTo>
                <a:lnTo>
                  <a:pt x="224071" y="104698"/>
                </a:lnTo>
                <a:lnTo>
                  <a:pt x="228563" y="106195"/>
                </a:lnTo>
                <a:lnTo>
                  <a:pt x="231327" y="109190"/>
                </a:lnTo>
                <a:lnTo>
                  <a:pt x="234322" y="111954"/>
                </a:lnTo>
                <a:lnTo>
                  <a:pt x="236280" y="116216"/>
                </a:lnTo>
                <a:lnTo>
                  <a:pt x="237374" y="123011"/>
                </a:lnTo>
                <a:lnTo>
                  <a:pt x="238123" y="127503"/>
                </a:lnTo>
                <a:lnTo>
                  <a:pt x="238480" y="132859"/>
                </a:lnTo>
                <a:lnTo>
                  <a:pt x="238584" y="160675"/>
                </a:lnTo>
                <a:lnTo>
                  <a:pt x="274796" y="160675"/>
                </a:lnTo>
                <a:lnTo>
                  <a:pt x="271064" y="117828"/>
                </a:lnTo>
                <a:lnTo>
                  <a:pt x="268645" y="108564"/>
                </a:lnTo>
                <a:lnTo>
                  <a:pt x="266996" y="104698"/>
                </a:lnTo>
                <a:close/>
              </a:path>
              <a:path w="736600" h="330835">
                <a:moveTo>
                  <a:pt x="429977" y="80165"/>
                </a:moveTo>
                <a:lnTo>
                  <a:pt x="339791" y="80165"/>
                </a:lnTo>
                <a:lnTo>
                  <a:pt x="339092" y="106771"/>
                </a:lnTo>
                <a:lnTo>
                  <a:pt x="338712" y="123400"/>
                </a:lnTo>
                <a:lnTo>
                  <a:pt x="337891" y="139079"/>
                </a:lnTo>
                <a:lnTo>
                  <a:pt x="332881" y="178492"/>
                </a:lnTo>
                <a:lnTo>
                  <a:pt x="321175" y="216458"/>
                </a:lnTo>
                <a:lnTo>
                  <a:pt x="295454" y="251185"/>
                </a:lnTo>
                <a:lnTo>
                  <a:pt x="290379" y="255353"/>
                </a:lnTo>
                <a:lnTo>
                  <a:pt x="290379" y="330681"/>
                </a:lnTo>
                <a:lnTo>
                  <a:pt x="317331" y="330681"/>
                </a:lnTo>
                <a:lnTo>
                  <a:pt x="320441" y="279886"/>
                </a:lnTo>
                <a:lnTo>
                  <a:pt x="454165" y="279886"/>
                </a:lnTo>
                <a:lnTo>
                  <a:pt x="454165" y="253625"/>
                </a:lnTo>
                <a:lnTo>
                  <a:pt x="326315" y="253625"/>
                </a:lnTo>
                <a:lnTo>
                  <a:pt x="331844" y="249940"/>
                </a:lnTo>
                <a:lnTo>
                  <a:pt x="354995" y="214925"/>
                </a:lnTo>
                <a:lnTo>
                  <a:pt x="363979" y="175188"/>
                </a:lnTo>
                <a:lnTo>
                  <a:pt x="367413" y="131585"/>
                </a:lnTo>
                <a:lnTo>
                  <a:pt x="367780" y="114027"/>
                </a:lnTo>
                <a:lnTo>
                  <a:pt x="368471" y="106771"/>
                </a:lnTo>
                <a:lnTo>
                  <a:pt x="429977" y="106771"/>
                </a:lnTo>
                <a:lnTo>
                  <a:pt x="429977" y="80165"/>
                </a:lnTo>
                <a:close/>
              </a:path>
              <a:path w="736600" h="330835">
                <a:moveTo>
                  <a:pt x="454165" y="279886"/>
                </a:moveTo>
                <a:lnTo>
                  <a:pt x="424103" y="279886"/>
                </a:lnTo>
                <a:lnTo>
                  <a:pt x="427213" y="330681"/>
                </a:lnTo>
                <a:lnTo>
                  <a:pt x="454165" y="330681"/>
                </a:lnTo>
                <a:lnTo>
                  <a:pt x="454165" y="279886"/>
                </a:lnTo>
                <a:close/>
              </a:path>
              <a:path w="736600" h="330835">
                <a:moveTo>
                  <a:pt x="429977" y="106771"/>
                </a:moveTo>
                <a:lnTo>
                  <a:pt x="394387" y="106771"/>
                </a:lnTo>
                <a:lnTo>
                  <a:pt x="394387" y="253625"/>
                </a:lnTo>
                <a:lnTo>
                  <a:pt x="429977" y="253625"/>
                </a:lnTo>
                <a:lnTo>
                  <a:pt x="429977" y="106771"/>
                </a:lnTo>
                <a:close/>
              </a:path>
              <a:path w="736600" h="330835">
                <a:moveTo>
                  <a:pt x="516740" y="80165"/>
                </a:moveTo>
                <a:lnTo>
                  <a:pt x="479767" y="80165"/>
                </a:lnTo>
                <a:lnTo>
                  <a:pt x="479767" y="279886"/>
                </a:lnTo>
                <a:lnTo>
                  <a:pt x="516740" y="279886"/>
                </a:lnTo>
                <a:lnTo>
                  <a:pt x="516740" y="186591"/>
                </a:lnTo>
                <a:lnTo>
                  <a:pt x="564962" y="186591"/>
                </a:lnTo>
                <a:lnTo>
                  <a:pt x="560969" y="176916"/>
                </a:lnTo>
                <a:lnTo>
                  <a:pt x="566345" y="164476"/>
                </a:lnTo>
                <a:lnTo>
                  <a:pt x="516740" y="164476"/>
                </a:lnTo>
                <a:lnTo>
                  <a:pt x="516740" y="80165"/>
                </a:lnTo>
                <a:close/>
              </a:path>
              <a:path w="736600" h="330835">
                <a:moveTo>
                  <a:pt x="564962" y="186591"/>
                </a:moveTo>
                <a:lnTo>
                  <a:pt x="527106" y="186591"/>
                </a:lnTo>
                <a:lnTo>
                  <a:pt x="564770" y="279886"/>
                </a:lnTo>
                <a:lnTo>
                  <a:pt x="603470" y="279886"/>
                </a:lnTo>
                <a:lnTo>
                  <a:pt x="564962" y="186591"/>
                </a:lnTo>
                <a:close/>
              </a:path>
              <a:path w="736600" h="330835">
                <a:moveTo>
                  <a:pt x="602779" y="80165"/>
                </a:moveTo>
                <a:lnTo>
                  <a:pt x="564770" y="80165"/>
                </a:lnTo>
                <a:lnTo>
                  <a:pt x="527106" y="164476"/>
                </a:lnTo>
                <a:lnTo>
                  <a:pt x="566345" y="164476"/>
                </a:lnTo>
                <a:lnTo>
                  <a:pt x="602779" y="80165"/>
                </a:lnTo>
                <a:close/>
              </a:path>
              <a:path w="736600" h="330835">
                <a:moveTo>
                  <a:pt x="678120" y="77400"/>
                </a:moveTo>
                <a:lnTo>
                  <a:pt x="637282" y="91351"/>
                </a:lnTo>
                <a:lnTo>
                  <a:pt x="621020" y="130009"/>
                </a:lnTo>
                <a:lnTo>
                  <a:pt x="619724" y="151000"/>
                </a:lnTo>
                <a:lnTo>
                  <a:pt x="619724" y="209051"/>
                </a:lnTo>
                <a:lnTo>
                  <a:pt x="624907" y="248097"/>
                </a:lnTo>
                <a:lnTo>
                  <a:pt x="650196" y="277597"/>
                </a:lnTo>
                <a:lnTo>
                  <a:pt x="678120" y="282651"/>
                </a:lnTo>
                <a:lnTo>
                  <a:pt x="688573" y="282089"/>
                </a:lnTo>
                <a:lnTo>
                  <a:pt x="723559" y="262782"/>
                </a:lnTo>
                <a:lnTo>
                  <a:pt x="727796" y="255353"/>
                </a:lnTo>
                <a:lnTo>
                  <a:pt x="670979" y="255353"/>
                </a:lnTo>
                <a:lnTo>
                  <a:pt x="665911" y="253280"/>
                </a:lnTo>
                <a:lnTo>
                  <a:pt x="656731" y="219914"/>
                </a:lnTo>
                <a:lnTo>
                  <a:pt x="656735" y="140137"/>
                </a:lnTo>
                <a:lnTo>
                  <a:pt x="662917" y="111263"/>
                </a:lnTo>
                <a:lnTo>
                  <a:pt x="665911" y="106886"/>
                </a:lnTo>
                <a:lnTo>
                  <a:pt x="670979" y="104698"/>
                </a:lnTo>
                <a:lnTo>
                  <a:pt x="727796" y="104698"/>
                </a:lnTo>
                <a:lnTo>
                  <a:pt x="727576" y="104136"/>
                </a:lnTo>
                <a:lnTo>
                  <a:pt x="697816" y="79646"/>
                </a:lnTo>
                <a:lnTo>
                  <a:pt x="688573" y="77962"/>
                </a:lnTo>
                <a:lnTo>
                  <a:pt x="678120" y="77400"/>
                </a:lnTo>
                <a:close/>
              </a:path>
              <a:path w="736600" h="330835">
                <a:moveTo>
                  <a:pt x="727796" y="104698"/>
                </a:moveTo>
                <a:lnTo>
                  <a:pt x="685261" y="104698"/>
                </a:lnTo>
                <a:lnTo>
                  <a:pt x="690214" y="106886"/>
                </a:lnTo>
                <a:lnTo>
                  <a:pt x="692978" y="111263"/>
                </a:lnTo>
                <a:lnTo>
                  <a:pt x="695973" y="115410"/>
                </a:lnTo>
                <a:lnTo>
                  <a:pt x="697701" y="120823"/>
                </a:lnTo>
                <a:lnTo>
                  <a:pt x="698161" y="127503"/>
                </a:lnTo>
                <a:lnTo>
                  <a:pt x="698853" y="134184"/>
                </a:lnTo>
                <a:lnTo>
                  <a:pt x="699141" y="140137"/>
                </a:lnTo>
                <a:lnTo>
                  <a:pt x="699146" y="219914"/>
                </a:lnTo>
                <a:lnTo>
                  <a:pt x="698853" y="225982"/>
                </a:lnTo>
                <a:lnTo>
                  <a:pt x="698161" y="232893"/>
                </a:lnTo>
                <a:lnTo>
                  <a:pt x="697701" y="239573"/>
                </a:lnTo>
                <a:lnTo>
                  <a:pt x="695973" y="244987"/>
                </a:lnTo>
                <a:lnTo>
                  <a:pt x="692978" y="249133"/>
                </a:lnTo>
                <a:lnTo>
                  <a:pt x="690214" y="253280"/>
                </a:lnTo>
                <a:lnTo>
                  <a:pt x="685261" y="255353"/>
                </a:lnTo>
                <a:lnTo>
                  <a:pt x="727796" y="255353"/>
                </a:lnTo>
                <a:lnTo>
                  <a:pt x="736171" y="209051"/>
                </a:lnTo>
                <a:lnTo>
                  <a:pt x="736171" y="151000"/>
                </a:lnTo>
                <a:lnTo>
                  <a:pt x="735825" y="140137"/>
                </a:lnTo>
                <a:lnTo>
                  <a:pt x="734789" y="130009"/>
                </a:lnTo>
                <a:lnTo>
                  <a:pt x="733061" y="120614"/>
                </a:lnTo>
                <a:lnTo>
                  <a:pt x="730642" y="111954"/>
                </a:lnTo>
                <a:lnTo>
                  <a:pt x="727796" y="10469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6" name="object 16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1580799" y="4743311"/>
            <a:ext cx="335068" cy="335068"/>
          </a:xfrm>
          <a:prstGeom prst="rect">
            <a:avLst/>
          </a:prstGeom>
        </p:spPr>
      </p:pic>
      <p:sp>
        <p:nvSpPr>
          <p:cNvPr id="17" name="object 17"/>
          <p:cNvSpPr/>
          <p:nvPr/>
        </p:nvSpPr>
        <p:spPr>
          <a:xfrm>
            <a:off x="17101046" y="723042"/>
            <a:ext cx="274955" cy="274320"/>
          </a:xfrm>
          <a:custGeom>
            <a:avLst/>
            <a:gdLst/>
            <a:ahLst/>
            <a:cxnLst/>
            <a:rect l="l" t="t" r="r" b="b"/>
            <a:pathLst>
              <a:path w="274955" h="274319">
                <a:moveTo>
                  <a:pt x="274853" y="38722"/>
                </a:moveTo>
                <a:lnTo>
                  <a:pt x="196329" y="38722"/>
                </a:lnTo>
                <a:lnTo>
                  <a:pt x="196329" y="116840"/>
                </a:lnTo>
                <a:lnTo>
                  <a:pt x="78524" y="116840"/>
                </a:lnTo>
                <a:lnTo>
                  <a:pt x="78524" y="38100"/>
                </a:lnTo>
                <a:lnTo>
                  <a:pt x="235597" y="38100"/>
                </a:lnTo>
                <a:lnTo>
                  <a:pt x="235597" y="0"/>
                </a:lnTo>
                <a:lnTo>
                  <a:pt x="0" y="0"/>
                </a:lnTo>
                <a:lnTo>
                  <a:pt x="0" y="38100"/>
                </a:lnTo>
                <a:lnTo>
                  <a:pt x="0" y="116840"/>
                </a:lnTo>
                <a:lnTo>
                  <a:pt x="0" y="156210"/>
                </a:lnTo>
                <a:lnTo>
                  <a:pt x="0" y="234950"/>
                </a:lnTo>
                <a:lnTo>
                  <a:pt x="0" y="274320"/>
                </a:lnTo>
                <a:lnTo>
                  <a:pt x="235597" y="274320"/>
                </a:lnTo>
                <a:lnTo>
                  <a:pt x="235597" y="235051"/>
                </a:lnTo>
                <a:lnTo>
                  <a:pt x="274853" y="235051"/>
                </a:lnTo>
                <a:lnTo>
                  <a:pt x="274853" y="156514"/>
                </a:lnTo>
                <a:lnTo>
                  <a:pt x="196329" y="156514"/>
                </a:lnTo>
                <a:lnTo>
                  <a:pt x="196329" y="234950"/>
                </a:lnTo>
                <a:lnTo>
                  <a:pt x="78524" y="234950"/>
                </a:lnTo>
                <a:lnTo>
                  <a:pt x="78524" y="156210"/>
                </a:lnTo>
                <a:lnTo>
                  <a:pt x="235597" y="156210"/>
                </a:lnTo>
                <a:lnTo>
                  <a:pt x="235597" y="117246"/>
                </a:lnTo>
                <a:lnTo>
                  <a:pt x="274853" y="117246"/>
                </a:lnTo>
                <a:lnTo>
                  <a:pt x="274853" y="38722"/>
                </a:lnTo>
                <a:close/>
              </a:path>
            </a:pathLst>
          </a:custGeom>
          <a:solidFill>
            <a:srgbClr val="001C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7437163" y="722496"/>
            <a:ext cx="274955" cy="274955"/>
          </a:xfrm>
          <a:custGeom>
            <a:avLst/>
            <a:gdLst/>
            <a:ahLst/>
            <a:cxnLst/>
            <a:rect l="l" t="t" r="r" b="b"/>
            <a:pathLst>
              <a:path w="274955" h="274955">
                <a:moveTo>
                  <a:pt x="274853" y="39268"/>
                </a:moveTo>
                <a:lnTo>
                  <a:pt x="235585" y="39268"/>
                </a:lnTo>
                <a:lnTo>
                  <a:pt x="235585" y="0"/>
                </a:lnTo>
                <a:lnTo>
                  <a:pt x="196329" y="0"/>
                </a:lnTo>
                <a:lnTo>
                  <a:pt x="196329" y="39268"/>
                </a:lnTo>
                <a:lnTo>
                  <a:pt x="196329" y="235597"/>
                </a:lnTo>
                <a:lnTo>
                  <a:pt x="78524" y="235597"/>
                </a:lnTo>
                <a:lnTo>
                  <a:pt x="78524" y="39268"/>
                </a:lnTo>
                <a:lnTo>
                  <a:pt x="196329" y="39268"/>
                </a:lnTo>
                <a:lnTo>
                  <a:pt x="196329" y="0"/>
                </a:lnTo>
                <a:lnTo>
                  <a:pt x="39255" y="0"/>
                </a:lnTo>
                <a:lnTo>
                  <a:pt x="39255" y="39268"/>
                </a:lnTo>
                <a:lnTo>
                  <a:pt x="0" y="39268"/>
                </a:lnTo>
                <a:lnTo>
                  <a:pt x="0" y="235597"/>
                </a:lnTo>
                <a:lnTo>
                  <a:pt x="39255" y="235597"/>
                </a:lnTo>
                <a:lnTo>
                  <a:pt x="39255" y="274866"/>
                </a:lnTo>
                <a:lnTo>
                  <a:pt x="235585" y="274866"/>
                </a:lnTo>
                <a:lnTo>
                  <a:pt x="235585" y="235597"/>
                </a:lnTo>
                <a:lnTo>
                  <a:pt x="274853" y="235597"/>
                </a:lnTo>
                <a:lnTo>
                  <a:pt x="274853" y="39268"/>
                </a:lnTo>
                <a:close/>
              </a:path>
            </a:pathLst>
          </a:custGeom>
          <a:solidFill>
            <a:srgbClr val="001C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7773270" y="722496"/>
            <a:ext cx="274955" cy="274955"/>
          </a:xfrm>
          <a:custGeom>
            <a:avLst/>
            <a:gdLst/>
            <a:ahLst/>
            <a:cxnLst/>
            <a:rect l="l" t="t" r="r" b="b"/>
            <a:pathLst>
              <a:path w="274955" h="274955">
                <a:moveTo>
                  <a:pt x="274866" y="39268"/>
                </a:moveTo>
                <a:lnTo>
                  <a:pt x="235597" y="39268"/>
                </a:lnTo>
                <a:lnTo>
                  <a:pt x="235597" y="0"/>
                </a:lnTo>
                <a:lnTo>
                  <a:pt x="196329" y="0"/>
                </a:lnTo>
                <a:lnTo>
                  <a:pt x="196329" y="39268"/>
                </a:lnTo>
                <a:lnTo>
                  <a:pt x="196329" y="235597"/>
                </a:lnTo>
                <a:lnTo>
                  <a:pt x="78536" y="235597"/>
                </a:lnTo>
                <a:lnTo>
                  <a:pt x="78536" y="39268"/>
                </a:lnTo>
                <a:lnTo>
                  <a:pt x="196329" y="39268"/>
                </a:lnTo>
                <a:lnTo>
                  <a:pt x="196329" y="0"/>
                </a:lnTo>
                <a:lnTo>
                  <a:pt x="39268" y="0"/>
                </a:lnTo>
                <a:lnTo>
                  <a:pt x="39268" y="39268"/>
                </a:lnTo>
                <a:lnTo>
                  <a:pt x="0" y="39268"/>
                </a:lnTo>
                <a:lnTo>
                  <a:pt x="0" y="235597"/>
                </a:lnTo>
                <a:lnTo>
                  <a:pt x="39268" y="235597"/>
                </a:lnTo>
                <a:lnTo>
                  <a:pt x="39268" y="274866"/>
                </a:lnTo>
                <a:lnTo>
                  <a:pt x="235597" y="274866"/>
                </a:lnTo>
                <a:lnTo>
                  <a:pt x="235597" y="235597"/>
                </a:lnTo>
                <a:lnTo>
                  <a:pt x="274866" y="235597"/>
                </a:lnTo>
                <a:lnTo>
                  <a:pt x="274866" y="39268"/>
                </a:lnTo>
                <a:close/>
              </a:path>
            </a:pathLst>
          </a:custGeom>
          <a:solidFill>
            <a:srgbClr val="001C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8109387" y="722496"/>
            <a:ext cx="274955" cy="274955"/>
          </a:xfrm>
          <a:custGeom>
            <a:avLst/>
            <a:gdLst/>
            <a:ahLst/>
            <a:cxnLst/>
            <a:rect l="l" t="t" r="r" b="b"/>
            <a:pathLst>
              <a:path w="274955" h="274955">
                <a:moveTo>
                  <a:pt x="274866" y="235597"/>
                </a:moveTo>
                <a:lnTo>
                  <a:pt x="235597" y="235597"/>
                </a:lnTo>
                <a:lnTo>
                  <a:pt x="235597" y="196329"/>
                </a:lnTo>
                <a:lnTo>
                  <a:pt x="117805" y="196329"/>
                </a:lnTo>
                <a:lnTo>
                  <a:pt x="117805" y="235597"/>
                </a:lnTo>
                <a:lnTo>
                  <a:pt x="157060" y="235597"/>
                </a:lnTo>
                <a:lnTo>
                  <a:pt x="157060" y="274866"/>
                </a:lnTo>
                <a:lnTo>
                  <a:pt x="274866" y="274866"/>
                </a:lnTo>
                <a:lnTo>
                  <a:pt x="274866" y="235597"/>
                </a:lnTo>
                <a:close/>
              </a:path>
              <a:path w="274955" h="274955">
                <a:moveTo>
                  <a:pt x="274866" y="0"/>
                </a:moveTo>
                <a:lnTo>
                  <a:pt x="196329" y="0"/>
                </a:lnTo>
                <a:lnTo>
                  <a:pt x="196329" y="39268"/>
                </a:lnTo>
                <a:lnTo>
                  <a:pt x="157060" y="39268"/>
                </a:lnTo>
                <a:lnTo>
                  <a:pt x="157060" y="78536"/>
                </a:lnTo>
                <a:lnTo>
                  <a:pt x="117805" y="78536"/>
                </a:lnTo>
                <a:lnTo>
                  <a:pt x="117805" y="117386"/>
                </a:lnTo>
                <a:lnTo>
                  <a:pt x="78536" y="117386"/>
                </a:lnTo>
                <a:lnTo>
                  <a:pt x="78536" y="546"/>
                </a:lnTo>
                <a:lnTo>
                  <a:pt x="0" y="546"/>
                </a:lnTo>
                <a:lnTo>
                  <a:pt x="0" y="117386"/>
                </a:lnTo>
                <a:lnTo>
                  <a:pt x="0" y="156756"/>
                </a:lnTo>
                <a:lnTo>
                  <a:pt x="0" y="196126"/>
                </a:lnTo>
                <a:lnTo>
                  <a:pt x="0" y="274866"/>
                </a:lnTo>
                <a:lnTo>
                  <a:pt x="78536" y="274866"/>
                </a:lnTo>
                <a:lnTo>
                  <a:pt x="78536" y="196126"/>
                </a:lnTo>
                <a:lnTo>
                  <a:pt x="196329" y="196126"/>
                </a:lnTo>
                <a:lnTo>
                  <a:pt x="196329" y="156756"/>
                </a:lnTo>
                <a:lnTo>
                  <a:pt x="157060" y="156756"/>
                </a:lnTo>
                <a:lnTo>
                  <a:pt x="157060" y="117792"/>
                </a:lnTo>
                <a:lnTo>
                  <a:pt x="196329" y="117792"/>
                </a:lnTo>
                <a:lnTo>
                  <a:pt x="196329" y="78536"/>
                </a:lnTo>
                <a:lnTo>
                  <a:pt x="235597" y="78536"/>
                </a:lnTo>
                <a:lnTo>
                  <a:pt x="235597" y="39268"/>
                </a:lnTo>
                <a:lnTo>
                  <a:pt x="274866" y="39268"/>
                </a:lnTo>
                <a:lnTo>
                  <a:pt x="274866" y="0"/>
                </a:lnTo>
                <a:close/>
              </a:path>
            </a:pathLst>
          </a:custGeom>
          <a:solidFill>
            <a:srgbClr val="001C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8484774" y="723042"/>
            <a:ext cx="236220" cy="274320"/>
          </a:xfrm>
          <a:custGeom>
            <a:avLst/>
            <a:gdLst/>
            <a:ahLst/>
            <a:cxnLst/>
            <a:rect l="l" t="t" r="r" b="b"/>
            <a:pathLst>
              <a:path w="236219" h="274319">
                <a:moveTo>
                  <a:pt x="235597" y="234950"/>
                </a:moveTo>
                <a:lnTo>
                  <a:pt x="78524" y="234950"/>
                </a:lnTo>
                <a:lnTo>
                  <a:pt x="78524" y="0"/>
                </a:lnTo>
                <a:lnTo>
                  <a:pt x="0" y="0"/>
                </a:lnTo>
                <a:lnTo>
                  <a:pt x="0" y="234950"/>
                </a:lnTo>
                <a:lnTo>
                  <a:pt x="0" y="274320"/>
                </a:lnTo>
                <a:lnTo>
                  <a:pt x="235597" y="274320"/>
                </a:lnTo>
                <a:lnTo>
                  <a:pt x="235597" y="234950"/>
                </a:lnTo>
                <a:close/>
              </a:path>
            </a:pathLst>
          </a:custGeom>
          <a:solidFill>
            <a:srgbClr val="001C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8781624" y="723042"/>
            <a:ext cx="274955" cy="274320"/>
          </a:xfrm>
          <a:custGeom>
            <a:avLst/>
            <a:gdLst/>
            <a:ahLst/>
            <a:cxnLst/>
            <a:rect l="l" t="t" r="r" b="b"/>
            <a:pathLst>
              <a:path w="274955" h="274319">
                <a:moveTo>
                  <a:pt x="274853" y="0"/>
                </a:moveTo>
                <a:lnTo>
                  <a:pt x="0" y="0"/>
                </a:lnTo>
                <a:lnTo>
                  <a:pt x="0" y="38100"/>
                </a:lnTo>
                <a:lnTo>
                  <a:pt x="0" y="116840"/>
                </a:lnTo>
                <a:lnTo>
                  <a:pt x="0" y="156210"/>
                </a:lnTo>
                <a:lnTo>
                  <a:pt x="0" y="234950"/>
                </a:lnTo>
                <a:lnTo>
                  <a:pt x="0" y="274320"/>
                </a:lnTo>
                <a:lnTo>
                  <a:pt x="274853" y="274320"/>
                </a:lnTo>
                <a:lnTo>
                  <a:pt x="274853" y="234950"/>
                </a:lnTo>
                <a:lnTo>
                  <a:pt x="78524" y="234950"/>
                </a:lnTo>
                <a:lnTo>
                  <a:pt x="78524" y="156210"/>
                </a:lnTo>
                <a:lnTo>
                  <a:pt x="235597" y="156210"/>
                </a:lnTo>
                <a:lnTo>
                  <a:pt x="235597" y="116840"/>
                </a:lnTo>
                <a:lnTo>
                  <a:pt x="78524" y="116840"/>
                </a:lnTo>
                <a:lnTo>
                  <a:pt x="78524" y="38100"/>
                </a:lnTo>
                <a:lnTo>
                  <a:pt x="274853" y="38100"/>
                </a:lnTo>
                <a:lnTo>
                  <a:pt x="274853" y="0"/>
                </a:lnTo>
                <a:close/>
              </a:path>
            </a:pathLst>
          </a:custGeom>
          <a:solidFill>
            <a:srgbClr val="001C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9156998" y="722496"/>
            <a:ext cx="236220" cy="274955"/>
          </a:xfrm>
          <a:custGeom>
            <a:avLst/>
            <a:gdLst/>
            <a:ahLst/>
            <a:cxnLst/>
            <a:rect l="l" t="t" r="r" b="b"/>
            <a:pathLst>
              <a:path w="236219" h="274955">
                <a:moveTo>
                  <a:pt x="235597" y="0"/>
                </a:moveTo>
                <a:lnTo>
                  <a:pt x="0" y="0"/>
                </a:lnTo>
                <a:lnTo>
                  <a:pt x="0" y="39268"/>
                </a:lnTo>
                <a:lnTo>
                  <a:pt x="78536" y="39268"/>
                </a:lnTo>
                <a:lnTo>
                  <a:pt x="78536" y="274866"/>
                </a:lnTo>
                <a:lnTo>
                  <a:pt x="157073" y="274866"/>
                </a:lnTo>
                <a:lnTo>
                  <a:pt x="157073" y="39268"/>
                </a:lnTo>
                <a:lnTo>
                  <a:pt x="235597" y="39268"/>
                </a:lnTo>
                <a:lnTo>
                  <a:pt x="235597" y="0"/>
                </a:lnTo>
                <a:close/>
              </a:path>
            </a:pathLst>
          </a:custGeom>
          <a:solidFill>
            <a:srgbClr val="001C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7245838" y="4559712"/>
            <a:ext cx="431165" cy="431165"/>
          </a:xfrm>
          <a:custGeom>
            <a:avLst/>
            <a:gdLst/>
            <a:ahLst/>
            <a:cxnLst/>
            <a:rect l="l" t="t" r="r" b="b"/>
            <a:pathLst>
              <a:path w="431165" h="431164">
                <a:moveTo>
                  <a:pt x="430606" y="0"/>
                </a:moveTo>
                <a:lnTo>
                  <a:pt x="61506" y="0"/>
                </a:lnTo>
                <a:lnTo>
                  <a:pt x="61506" y="61518"/>
                </a:lnTo>
                <a:lnTo>
                  <a:pt x="246062" y="61518"/>
                </a:lnTo>
                <a:lnTo>
                  <a:pt x="246062" y="123037"/>
                </a:lnTo>
                <a:lnTo>
                  <a:pt x="184543" y="123037"/>
                </a:lnTo>
                <a:lnTo>
                  <a:pt x="184543" y="184556"/>
                </a:lnTo>
                <a:lnTo>
                  <a:pt x="123024" y="184556"/>
                </a:lnTo>
                <a:lnTo>
                  <a:pt x="123024" y="246075"/>
                </a:lnTo>
                <a:lnTo>
                  <a:pt x="307581" y="246075"/>
                </a:lnTo>
                <a:lnTo>
                  <a:pt x="307581" y="369100"/>
                </a:lnTo>
                <a:lnTo>
                  <a:pt x="123024" y="369100"/>
                </a:lnTo>
                <a:lnTo>
                  <a:pt x="123024" y="307594"/>
                </a:lnTo>
                <a:lnTo>
                  <a:pt x="0" y="307594"/>
                </a:lnTo>
                <a:lnTo>
                  <a:pt x="0" y="369100"/>
                </a:lnTo>
                <a:lnTo>
                  <a:pt x="61506" y="369100"/>
                </a:lnTo>
                <a:lnTo>
                  <a:pt x="61506" y="430618"/>
                </a:lnTo>
                <a:lnTo>
                  <a:pt x="369087" y="430618"/>
                </a:lnTo>
                <a:lnTo>
                  <a:pt x="369087" y="369100"/>
                </a:lnTo>
                <a:lnTo>
                  <a:pt x="430606" y="369100"/>
                </a:lnTo>
                <a:lnTo>
                  <a:pt x="430606" y="246075"/>
                </a:lnTo>
                <a:lnTo>
                  <a:pt x="369087" y="246075"/>
                </a:lnTo>
                <a:lnTo>
                  <a:pt x="369087" y="184556"/>
                </a:lnTo>
                <a:lnTo>
                  <a:pt x="307581" y="184556"/>
                </a:lnTo>
                <a:lnTo>
                  <a:pt x="307581" y="123037"/>
                </a:lnTo>
                <a:lnTo>
                  <a:pt x="369087" y="123037"/>
                </a:lnTo>
                <a:lnTo>
                  <a:pt x="369087" y="61518"/>
                </a:lnTo>
                <a:lnTo>
                  <a:pt x="430606" y="61518"/>
                </a:lnTo>
                <a:lnTo>
                  <a:pt x="430606" y="0"/>
                </a:lnTo>
                <a:close/>
              </a:path>
            </a:pathLst>
          </a:custGeom>
          <a:solidFill>
            <a:srgbClr val="3030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7737963" y="4559712"/>
            <a:ext cx="431165" cy="431165"/>
          </a:xfrm>
          <a:custGeom>
            <a:avLst/>
            <a:gdLst/>
            <a:ahLst/>
            <a:cxnLst/>
            <a:rect l="l" t="t" r="r" b="b"/>
            <a:pathLst>
              <a:path w="431165" h="431164">
                <a:moveTo>
                  <a:pt x="369100" y="61518"/>
                </a:moveTo>
                <a:lnTo>
                  <a:pt x="307581" y="61518"/>
                </a:lnTo>
                <a:lnTo>
                  <a:pt x="307581" y="0"/>
                </a:lnTo>
                <a:lnTo>
                  <a:pt x="123037" y="0"/>
                </a:lnTo>
                <a:lnTo>
                  <a:pt x="123037" y="61048"/>
                </a:lnTo>
                <a:lnTo>
                  <a:pt x="61518" y="61048"/>
                </a:lnTo>
                <a:lnTo>
                  <a:pt x="61518" y="123278"/>
                </a:lnTo>
                <a:lnTo>
                  <a:pt x="0" y="123278"/>
                </a:lnTo>
                <a:lnTo>
                  <a:pt x="0" y="307428"/>
                </a:lnTo>
                <a:lnTo>
                  <a:pt x="123037" y="307428"/>
                </a:lnTo>
                <a:lnTo>
                  <a:pt x="123037" y="123278"/>
                </a:lnTo>
                <a:lnTo>
                  <a:pt x="123037" y="61518"/>
                </a:lnTo>
                <a:lnTo>
                  <a:pt x="246062" y="61518"/>
                </a:lnTo>
                <a:lnTo>
                  <a:pt x="246062" y="123037"/>
                </a:lnTo>
                <a:lnTo>
                  <a:pt x="369100" y="123037"/>
                </a:lnTo>
                <a:lnTo>
                  <a:pt x="369100" y="61518"/>
                </a:lnTo>
                <a:close/>
              </a:path>
              <a:path w="431165" h="431164">
                <a:moveTo>
                  <a:pt x="430618" y="123278"/>
                </a:moveTo>
                <a:lnTo>
                  <a:pt x="307581" y="123278"/>
                </a:lnTo>
                <a:lnTo>
                  <a:pt x="307581" y="307428"/>
                </a:lnTo>
                <a:lnTo>
                  <a:pt x="307581" y="369100"/>
                </a:lnTo>
                <a:lnTo>
                  <a:pt x="184556" y="369100"/>
                </a:lnTo>
                <a:lnTo>
                  <a:pt x="184556" y="307594"/>
                </a:lnTo>
                <a:lnTo>
                  <a:pt x="61518" y="307594"/>
                </a:lnTo>
                <a:lnTo>
                  <a:pt x="61518" y="369100"/>
                </a:lnTo>
                <a:lnTo>
                  <a:pt x="123037" y="369100"/>
                </a:lnTo>
                <a:lnTo>
                  <a:pt x="123037" y="430618"/>
                </a:lnTo>
                <a:lnTo>
                  <a:pt x="307581" y="430618"/>
                </a:lnTo>
                <a:lnTo>
                  <a:pt x="307581" y="369658"/>
                </a:lnTo>
                <a:lnTo>
                  <a:pt x="369100" y="369658"/>
                </a:lnTo>
                <a:lnTo>
                  <a:pt x="369100" y="307428"/>
                </a:lnTo>
                <a:lnTo>
                  <a:pt x="430618" y="307428"/>
                </a:lnTo>
                <a:lnTo>
                  <a:pt x="430618" y="123278"/>
                </a:lnTo>
                <a:close/>
              </a:path>
            </a:pathLst>
          </a:custGeom>
          <a:solidFill>
            <a:srgbClr val="3030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8230101" y="4928811"/>
            <a:ext cx="61594" cy="61594"/>
          </a:xfrm>
          <a:custGeom>
            <a:avLst/>
            <a:gdLst/>
            <a:ahLst/>
            <a:cxnLst/>
            <a:rect l="l" t="t" r="r" b="b"/>
            <a:pathLst>
              <a:path w="61594" h="61595">
                <a:moveTo>
                  <a:pt x="61516" y="0"/>
                </a:moveTo>
                <a:lnTo>
                  <a:pt x="0" y="0"/>
                </a:lnTo>
                <a:lnTo>
                  <a:pt x="0" y="61516"/>
                </a:lnTo>
                <a:lnTo>
                  <a:pt x="61516" y="61516"/>
                </a:lnTo>
                <a:lnTo>
                  <a:pt x="61516" y="0"/>
                </a:lnTo>
                <a:close/>
              </a:path>
            </a:pathLst>
          </a:custGeom>
          <a:solidFill>
            <a:srgbClr val="3030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8476163" y="4867141"/>
            <a:ext cx="123189" cy="123189"/>
          </a:xfrm>
          <a:custGeom>
            <a:avLst/>
            <a:gdLst/>
            <a:ahLst/>
            <a:cxnLst/>
            <a:rect l="l" t="t" r="r" b="b"/>
            <a:pathLst>
              <a:path w="123190" h="123189">
                <a:moveTo>
                  <a:pt x="123024" y="62230"/>
                </a:moveTo>
                <a:lnTo>
                  <a:pt x="61518" y="62230"/>
                </a:lnTo>
                <a:lnTo>
                  <a:pt x="61518" y="0"/>
                </a:lnTo>
                <a:lnTo>
                  <a:pt x="0" y="0"/>
                </a:lnTo>
                <a:lnTo>
                  <a:pt x="0" y="62230"/>
                </a:lnTo>
                <a:lnTo>
                  <a:pt x="0" y="123190"/>
                </a:lnTo>
                <a:lnTo>
                  <a:pt x="123024" y="123190"/>
                </a:lnTo>
                <a:lnTo>
                  <a:pt x="123024" y="62230"/>
                </a:lnTo>
                <a:close/>
              </a:path>
            </a:pathLst>
          </a:custGeom>
          <a:solidFill>
            <a:srgbClr val="3030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8291618" y="4867294"/>
            <a:ext cx="61594" cy="61594"/>
          </a:xfrm>
          <a:custGeom>
            <a:avLst/>
            <a:gdLst/>
            <a:ahLst/>
            <a:cxnLst/>
            <a:rect l="l" t="t" r="r" b="b"/>
            <a:pathLst>
              <a:path w="61594" h="61595">
                <a:moveTo>
                  <a:pt x="61516" y="0"/>
                </a:moveTo>
                <a:lnTo>
                  <a:pt x="0" y="0"/>
                </a:lnTo>
                <a:lnTo>
                  <a:pt x="0" y="61516"/>
                </a:lnTo>
                <a:lnTo>
                  <a:pt x="61516" y="61516"/>
                </a:lnTo>
                <a:lnTo>
                  <a:pt x="61516" y="0"/>
                </a:lnTo>
                <a:close/>
              </a:path>
            </a:pathLst>
          </a:custGeom>
          <a:solidFill>
            <a:srgbClr val="3030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8537682" y="4806181"/>
            <a:ext cx="123189" cy="123189"/>
          </a:xfrm>
          <a:custGeom>
            <a:avLst/>
            <a:gdLst/>
            <a:ahLst/>
            <a:cxnLst/>
            <a:rect l="l" t="t" r="r" b="b"/>
            <a:pathLst>
              <a:path w="123190" h="123189">
                <a:moveTo>
                  <a:pt x="123024" y="0"/>
                </a:moveTo>
                <a:lnTo>
                  <a:pt x="0" y="0"/>
                </a:lnTo>
                <a:lnTo>
                  <a:pt x="0" y="60960"/>
                </a:lnTo>
                <a:lnTo>
                  <a:pt x="61506" y="60960"/>
                </a:lnTo>
                <a:lnTo>
                  <a:pt x="61506" y="123190"/>
                </a:lnTo>
                <a:lnTo>
                  <a:pt x="123024" y="123190"/>
                </a:lnTo>
                <a:lnTo>
                  <a:pt x="123024" y="60960"/>
                </a:lnTo>
                <a:lnTo>
                  <a:pt x="123024" y="0"/>
                </a:lnTo>
                <a:close/>
              </a:path>
            </a:pathLst>
          </a:custGeom>
          <a:solidFill>
            <a:srgbClr val="3030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8230101" y="4559712"/>
            <a:ext cx="431165" cy="307975"/>
          </a:xfrm>
          <a:custGeom>
            <a:avLst/>
            <a:gdLst/>
            <a:ahLst/>
            <a:cxnLst/>
            <a:rect l="l" t="t" r="r" b="b"/>
            <a:pathLst>
              <a:path w="431165" h="307975">
                <a:moveTo>
                  <a:pt x="123024" y="123278"/>
                </a:moveTo>
                <a:lnTo>
                  <a:pt x="61506" y="123278"/>
                </a:lnTo>
                <a:lnTo>
                  <a:pt x="61506" y="61048"/>
                </a:lnTo>
                <a:lnTo>
                  <a:pt x="0" y="61048"/>
                </a:lnTo>
                <a:lnTo>
                  <a:pt x="0" y="123278"/>
                </a:lnTo>
                <a:lnTo>
                  <a:pt x="0" y="184238"/>
                </a:lnTo>
                <a:lnTo>
                  <a:pt x="123024" y="184238"/>
                </a:lnTo>
                <a:lnTo>
                  <a:pt x="123024" y="123278"/>
                </a:lnTo>
                <a:close/>
              </a:path>
              <a:path w="431165" h="307975">
                <a:moveTo>
                  <a:pt x="184543" y="246075"/>
                </a:moveTo>
                <a:lnTo>
                  <a:pt x="123024" y="246075"/>
                </a:lnTo>
                <a:lnTo>
                  <a:pt x="123024" y="307594"/>
                </a:lnTo>
                <a:lnTo>
                  <a:pt x="184543" y="307594"/>
                </a:lnTo>
                <a:lnTo>
                  <a:pt x="184543" y="246075"/>
                </a:lnTo>
                <a:close/>
              </a:path>
              <a:path w="431165" h="307975">
                <a:moveTo>
                  <a:pt x="184543" y="88"/>
                </a:moveTo>
                <a:lnTo>
                  <a:pt x="61506" y="88"/>
                </a:lnTo>
                <a:lnTo>
                  <a:pt x="61506" y="61048"/>
                </a:lnTo>
                <a:lnTo>
                  <a:pt x="123024" y="61048"/>
                </a:lnTo>
                <a:lnTo>
                  <a:pt x="123024" y="123278"/>
                </a:lnTo>
                <a:lnTo>
                  <a:pt x="184543" y="123278"/>
                </a:lnTo>
                <a:lnTo>
                  <a:pt x="184543" y="61048"/>
                </a:lnTo>
                <a:lnTo>
                  <a:pt x="184543" y="88"/>
                </a:lnTo>
                <a:close/>
              </a:path>
              <a:path w="431165" h="307975">
                <a:moveTo>
                  <a:pt x="246062" y="184556"/>
                </a:moveTo>
                <a:lnTo>
                  <a:pt x="184543" y="184556"/>
                </a:lnTo>
                <a:lnTo>
                  <a:pt x="184543" y="246075"/>
                </a:lnTo>
                <a:lnTo>
                  <a:pt x="246062" y="246075"/>
                </a:lnTo>
                <a:lnTo>
                  <a:pt x="246062" y="184556"/>
                </a:lnTo>
                <a:close/>
              </a:path>
              <a:path w="431165" h="307975">
                <a:moveTo>
                  <a:pt x="307581" y="123037"/>
                </a:moveTo>
                <a:lnTo>
                  <a:pt x="246062" y="123037"/>
                </a:lnTo>
                <a:lnTo>
                  <a:pt x="246062" y="184556"/>
                </a:lnTo>
                <a:lnTo>
                  <a:pt x="307581" y="184556"/>
                </a:lnTo>
                <a:lnTo>
                  <a:pt x="307581" y="123037"/>
                </a:lnTo>
                <a:close/>
              </a:path>
              <a:path w="431165" h="307975">
                <a:moveTo>
                  <a:pt x="369087" y="61518"/>
                </a:moveTo>
                <a:lnTo>
                  <a:pt x="307581" y="61518"/>
                </a:lnTo>
                <a:lnTo>
                  <a:pt x="307581" y="123037"/>
                </a:lnTo>
                <a:lnTo>
                  <a:pt x="369087" y="123037"/>
                </a:lnTo>
                <a:lnTo>
                  <a:pt x="369087" y="61518"/>
                </a:lnTo>
                <a:close/>
              </a:path>
              <a:path w="431165" h="307975">
                <a:moveTo>
                  <a:pt x="430606" y="0"/>
                </a:moveTo>
                <a:lnTo>
                  <a:pt x="369087" y="0"/>
                </a:lnTo>
                <a:lnTo>
                  <a:pt x="369087" y="61518"/>
                </a:lnTo>
                <a:lnTo>
                  <a:pt x="430606" y="61518"/>
                </a:lnTo>
                <a:lnTo>
                  <a:pt x="430606" y="0"/>
                </a:lnTo>
                <a:close/>
              </a:path>
            </a:pathLst>
          </a:custGeom>
          <a:solidFill>
            <a:srgbClr val="3030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2062155" y="9284836"/>
            <a:ext cx="431165" cy="430530"/>
          </a:xfrm>
          <a:custGeom>
            <a:avLst/>
            <a:gdLst/>
            <a:ahLst/>
            <a:cxnLst/>
            <a:rect l="l" t="t" r="r" b="b"/>
            <a:pathLst>
              <a:path w="431165" h="430529">
                <a:moveTo>
                  <a:pt x="430618" y="61429"/>
                </a:moveTo>
                <a:lnTo>
                  <a:pt x="307594" y="61429"/>
                </a:lnTo>
                <a:lnTo>
                  <a:pt x="307594" y="122948"/>
                </a:lnTo>
                <a:lnTo>
                  <a:pt x="246075" y="122948"/>
                </a:lnTo>
                <a:lnTo>
                  <a:pt x="246075" y="184467"/>
                </a:lnTo>
                <a:lnTo>
                  <a:pt x="184556" y="184467"/>
                </a:lnTo>
                <a:lnTo>
                  <a:pt x="184556" y="245986"/>
                </a:lnTo>
                <a:lnTo>
                  <a:pt x="123037" y="245986"/>
                </a:lnTo>
                <a:lnTo>
                  <a:pt x="123037" y="430530"/>
                </a:lnTo>
                <a:lnTo>
                  <a:pt x="246075" y="430530"/>
                </a:lnTo>
                <a:lnTo>
                  <a:pt x="246075" y="245986"/>
                </a:lnTo>
                <a:lnTo>
                  <a:pt x="307594" y="245986"/>
                </a:lnTo>
                <a:lnTo>
                  <a:pt x="307594" y="184467"/>
                </a:lnTo>
                <a:lnTo>
                  <a:pt x="369100" y="184467"/>
                </a:lnTo>
                <a:lnTo>
                  <a:pt x="369100" y="122948"/>
                </a:lnTo>
                <a:lnTo>
                  <a:pt x="430618" y="122948"/>
                </a:lnTo>
                <a:lnTo>
                  <a:pt x="430618" y="61429"/>
                </a:lnTo>
                <a:close/>
              </a:path>
              <a:path w="431165" h="430529">
                <a:moveTo>
                  <a:pt x="430618" y="0"/>
                </a:moveTo>
                <a:lnTo>
                  <a:pt x="0" y="0"/>
                </a:lnTo>
                <a:lnTo>
                  <a:pt x="0" y="60960"/>
                </a:lnTo>
                <a:lnTo>
                  <a:pt x="0" y="123190"/>
                </a:lnTo>
                <a:lnTo>
                  <a:pt x="123037" y="123190"/>
                </a:lnTo>
                <a:lnTo>
                  <a:pt x="123037" y="60960"/>
                </a:lnTo>
                <a:lnTo>
                  <a:pt x="430618" y="60960"/>
                </a:lnTo>
                <a:lnTo>
                  <a:pt x="430618" y="0"/>
                </a:lnTo>
                <a:close/>
              </a:path>
            </a:pathLst>
          </a:custGeom>
          <a:solidFill>
            <a:srgbClr val="3030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2554293" y="9284760"/>
            <a:ext cx="431165" cy="431165"/>
          </a:xfrm>
          <a:custGeom>
            <a:avLst/>
            <a:gdLst/>
            <a:ahLst/>
            <a:cxnLst/>
            <a:rect l="l" t="t" r="r" b="b"/>
            <a:pathLst>
              <a:path w="431165" h="431165">
                <a:moveTo>
                  <a:pt x="369100" y="61506"/>
                </a:moveTo>
                <a:lnTo>
                  <a:pt x="307581" y="61506"/>
                </a:lnTo>
                <a:lnTo>
                  <a:pt x="307581" y="0"/>
                </a:lnTo>
                <a:lnTo>
                  <a:pt x="123037" y="0"/>
                </a:lnTo>
                <a:lnTo>
                  <a:pt x="123037" y="61036"/>
                </a:lnTo>
                <a:lnTo>
                  <a:pt x="61518" y="61036"/>
                </a:lnTo>
                <a:lnTo>
                  <a:pt x="61518" y="123266"/>
                </a:lnTo>
                <a:lnTo>
                  <a:pt x="0" y="123266"/>
                </a:lnTo>
                <a:lnTo>
                  <a:pt x="0" y="307416"/>
                </a:lnTo>
                <a:lnTo>
                  <a:pt x="123037" y="307416"/>
                </a:lnTo>
                <a:lnTo>
                  <a:pt x="123037" y="123266"/>
                </a:lnTo>
                <a:lnTo>
                  <a:pt x="123037" y="61506"/>
                </a:lnTo>
                <a:lnTo>
                  <a:pt x="246062" y="61506"/>
                </a:lnTo>
                <a:lnTo>
                  <a:pt x="246062" y="123024"/>
                </a:lnTo>
                <a:lnTo>
                  <a:pt x="369100" y="123024"/>
                </a:lnTo>
                <a:lnTo>
                  <a:pt x="369100" y="61506"/>
                </a:lnTo>
                <a:close/>
              </a:path>
              <a:path w="431165" h="431165">
                <a:moveTo>
                  <a:pt x="430618" y="123266"/>
                </a:moveTo>
                <a:lnTo>
                  <a:pt x="307581" y="123266"/>
                </a:lnTo>
                <a:lnTo>
                  <a:pt x="307581" y="307416"/>
                </a:lnTo>
                <a:lnTo>
                  <a:pt x="307581" y="369087"/>
                </a:lnTo>
                <a:lnTo>
                  <a:pt x="184543" y="369087"/>
                </a:lnTo>
                <a:lnTo>
                  <a:pt x="184543" y="307581"/>
                </a:lnTo>
                <a:lnTo>
                  <a:pt x="61518" y="307581"/>
                </a:lnTo>
                <a:lnTo>
                  <a:pt x="61518" y="369087"/>
                </a:lnTo>
                <a:lnTo>
                  <a:pt x="123037" y="369087"/>
                </a:lnTo>
                <a:lnTo>
                  <a:pt x="123037" y="430606"/>
                </a:lnTo>
                <a:lnTo>
                  <a:pt x="307581" y="430606"/>
                </a:lnTo>
                <a:lnTo>
                  <a:pt x="307581" y="369646"/>
                </a:lnTo>
                <a:lnTo>
                  <a:pt x="369100" y="369646"/>
                </a:lnTo>
                <a:lnTo>
                  <a:pt x="369100" y="307416"/>
                </a:lnTo>
                <a:lnTo>
                  <a:pt x="430618" y="307416"/>
                </a:lnTo>
                <a:lnTo>
                  <a:pt x="430618" y="123266"/>
                </a:lnTo>
                <a:close/>
              </a:path>
            </a:pathLst>
          </a:custGeom>
          <a:solidFill>
            <a:srgbClr val="3030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3046430" y="9653847"/>
            <a:ext cx="61594" cy="61594"/>
          </a:xfrm>
          <a:custGeom>
            <a:avLst/>
            <a:gdLst/>
            <a:ahLst/>
            <a:cxnLst/>
            <a:rect l="l" t="t" r="r" b="b"/>
            <a:pathLst>
              <a:path w="61594" h="61595">
                <a:moveTo>
                  <a:pt x="61516" y="0"/>
                </a:moveTo>
                <a:lnTo>
                  <a:pt x="0" y="0"/>
                </a:lnTo>
                <a:lnTo>
                  <a:pt x="0" y="61516"/>
                </a:lnTo>
                <a:lnTo>
                  <a:pt x="61516" y="61516"/>
                </a:lnTo>
                <a:lnTo>
                  <a:pt x="61516" y="0"/>
                </a:lnTo>
                <a:close/>
              </a:path>
            </a:pathLst>
          </a:custGeom>
          <a:solidFill>
            <a:srgbClr val="3030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3292494" y="9592176"/>
            <a:ext cx="123189" cy="123189"/>
          </a:xfrm>
          <a:custGeom>
            <a:avLst/>
            <a:gdLst/>
            <a:ahLst/>
            <a:cxnLst/>
            <a:rect l="l" t="t" r="r" b="b"/>
            <a:pathLst>
              <a:path w="123190" h="123190">
                <a:moveTo>
                  <a:pt x="123024" y="62230"/>
                </a:moveTo>
                <a:lnTo>
                  <a:pt x="61518" y="62230"/>
                </a:lnTo>
                <a:lnTo>
                  <a:pt x="61518" y="0"/>
                </a:lnTo>
                <a:lnTo>
                  <a:pt x="0" y="0"/>
                </a:lnTo>
                <a:lnTo>
                  <a:pt x="0" y="62230"/>
                </a:lnTo>
                <a:lnTo>
                  <a:pt x="0" y="123190"/>
                </a:lnTo>
                <a:lnTo>
                  <a:pt x="123024" y="123190"/>
                </a:lnTo>
                <a:lnTo>
                  <a:pt x="123024" y="62230"/>
                </a:lnTo>
                <a:close/>
              </a:path>
            </a:pathLst>
          </a:custGeom>
          <a:solidFill>
            <a:srgbClr val="3030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3107947" y="9592331"/>
            <a:ext cx="61594" cy="61594"/>
          </a:xfrm>
          <a:custGeom>
            <a:avLst/>
            <a:gdLst/>
            <a:ahLst/>
            <a:cxnLst/>
            <a:rect l="l" t="t" r="r" b="b"/>
            <a:pathLst>
              <a:path w="61594" h="61595">
                <a:moveTo>
                  <a:pt x="61516" y="0"/>
                </a:moveTo>
                <a:lnTo>
                  <a:pt x="0" y="0"/>
                </a:lnTo>
                <a:lnTo>
                  <a:pt x="0" y="61516"/>
                </a:lnTo>
                <a:lnTo>
                  <a:pt x="61516" y="61516"/>
                </a:lnTo>
                <a:lnTo>
                  <a:pt x="61516" y="0"/>
                </a:lnTo>
                <a:close/>
              </a:path>
            </a:pathLst>
          </a:custGeom>
          <a:solidFill>
            <a:srgbClr val="3030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3354012" y="9531216"/>
            <a:ext cx="123189" cy="123189"/>
          </a:xfrm>
          <a:custGeom>
            <a:avLst/>
            <a:gdLst/>
            <a:ahLst/>
            <a:cxnLst/>
            <a:rect l="l" t="t" r="r" b="b"/>
            <a:pathLst>
              <a:path w="123190" h="123190">
                <a:moveTo>
                  <a:pt x="123024" y="0"/>
                </a:moveTo>
                <a:lnTo>
                  <a:pt x="0" y="0"/>
                </a:lnTo>
                <a:lnTo>
                  <a:pt x="0" y="60960"/>
                </a:lnTo>
                <a:lnTo>
                  <a:pt x="61506" y="60960"/>
                </a:lnTo>
                <a:lnTo>
                  <a:pt x="61506" y="123190"/>
                </a:lnTo>
                <a:lnTo>
                  <a:pt x="123024" y="123190"/>
                </a:lnTo>
                <a:lnTo>
                  <a:pt x="123024" y="60960"/>
                </a:lnTo>
                <a:lnTo>
                  <a:pt x="123024" y="0"/>
                </a:lnTo>
                <a:close/>
              </a:path>
            </a:pathLst>
          </a:custGeom>
          <a:solidFill>
            <a:srgbClr val="30303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7" name="object 37"/>
          <p:cNvGrpSpPr/>
          <p:nvPr/>
        </p:nvGrpSpPr>
        <p:grpSpPr>
          <a:xfrm>
            <a:off x="12597712" y="4293063"/>
            <a:ext cx="5664200" cy="5664200"/>
            <a:chOff x="12597712" y="4293063"/>
            <a:chExt cx="5664200" cy="5664200"/>
          </a:xfrm>
        </p:grpSpPr>
        <p:sp>
          <p:nvSpPr>
            <p:cNvPr id="38" name="object 38"/>
            <p:cNvSpPr/>
            <p:nvPr/>
          </p:nvSpPr>
          <p:spPr>
            <a:xfrm>
              <a:off x="13046418" y="9284760"/>
              <a:ext cx="431165" cy="307975"/>
            </a:xfrm>
            <a:custGeom>
              <a:avLst/>
              <a:gdLst/>
              <a:ahLst/>
              <a:cxnLst/>
              <a:rect l="l" t="t" r="r" b="b"/>
              <a:pathLst>
                <a:path w="431165" h="307975">
                  <a:moveTo>
                    <a:pt x="123037" y="123266"/>
                  </a:moveTo>
                  <a:lnTo>
                    <a:pt x="61518" y="123266"/>
                  </a:lnTo>
                  <a:lnTo>
                    <a:pt x="61518" y="61036"/>
                  </a:lnTo>
                  <a:lnTo>
                    <a:pt x="0" y="61036"/>
                  </a:lnTo>
                  <a:lnTo>
                    <a:pt x="0" y="123266"/>
                  </a:lnTo>
                  <a:lnTo>
                    <a:pt x="0" y="184226"/>
                  </a:lnTo>
                  <a:lnTo>
                    <a:pt x="123037" y="184226"/>
                  </a:lnTo>
                  <a:lnTo>
                    <a:pt x="123037" y="123266"/>
                  </a:lnTo>
                  <a:close/>
                </a:path>
                <a:path w="431165" h="307975">
                  <a:moveTo>
                    <a:pt x="184556" y="246062"/>
                  </a:moveTo>
                  <a:lnTo>
                    <a:pt x="123037" y="246062"/>
                  </a:lnTo>
                  <a:lnTo>
                    <a:pt x="123037" y="307581"/>
                  </a:lnTo>
                  <a:lnTo>
                    <a:pt x="184556" y="307581"/>
                  </a:lnTo>
                  <a:lnTo>
                    <a:pt x="184556" y="246062"/>
                  </a:lnTo>
                  <a:close/>
                </a:path>
                <a:path w="431165" h="307975">
                  <a:moveTo>
                    <a:pt x="184556" y="76"/>
                  </a:moveTo>
                  <a:lnTo>
                    <a:pt x="61518" y="76"/>
                  </a:lnTo>
                  <a:lnTo>
                    <a:pt x="61518" y="61036"/>
                  </a:lnTo>
                  <a:lnTo>
                    <a:pt x="123037" y="61036"/>
                  </a:lnTo>
                  <a:lnTo>
                    <a:pt x="123037" y="123266"/>
                  </a:lnTo>
                  <a:lnTo>
                    <a:pt x="184556" y="123266"/>
                  </a:lnTo>
                  <a:lnTo>
                    <a:pt x="184556" y="61036"/>
                  </a:lnTo>
                  <a:lnTo>
                    <a:pt x="184556" y="76"/>
                  </a:lnTo>
                  <a:close/>
                </a:path>
                <a:path w="431165" h="307975">
                  <a:moveTo>
                    <a:pt x="246075" y="184543"/>
                  </a:moveTo>
                  <a:lnTo>
                    <a:pt x="184556" y="184543"/>
                  </a:lnTo>
                  <a:lnTo>
                    <a:pt x="184556" y="246062"/>
                  </a:lnTo>
                  <a:lnTo>
                    <a:pt x="246075" y="246062"/>
                  </a:lnTo>
                  <a:lnTo>
                    <a:pt x="246075" y="184543"/>
                  </a:lnTo>
                  <a:close/>
                </a:path>
                <a:path w="431165" h="307975">
                  <a:moveTo>
                    <a:pt x="307594" y="123024"/>
                  </a:moveTo>
                  <a:lnTo>
                    <a:pt x="246075" y="123024"/>
                  </a:lnTo>
                  <a:lnTo>
                    <a:pt x="246075" y="184543"/>
                  </a:lnTo>
                  <a:lnTo>
                    <a:pt x="307594" y="184543"/>
                  </a:lnTo>
                  <a:lnTo>
                    <a:pt x="307594" y="123024"/>
                  </a:lnTo>
                  <a:close/>
                </a:path>
                <a:path w="431165" h="307975">
                  <a:moveTo>
                    <a:pt x="369100" y="61506"/>
                  </a:moveTo>
                  <a:lnTo>
                    <a:pt x="307594" y="61506"/>
                  </a:lnTo>
                  <a:lnTo>
                    <a:pt x="307594" y="123024"/>
                  </a:lnTo>
                  <a:lnTo>
                    <a:pt x="369100" y="123024"/>
                  </a:lnTo>
                  <a:lnTo>
                    <a:pt x="369100" y="61506"/>
                  </a:lnTo>
                  <a:close/>
                </a:path>
                <a:path w="431165" h="307975">
                  <a:moveTo>
                    <a:pt x="430618" y="0"/>
                  </a:moveTo>
                  <a:lnTo>
                    <a:pt x="369100" y="0"/>
                  </a:lnTo>
                  <a:lnTo>
                    <a:pt x="369100" y="61506"/>
                  </a:lnTo>
                  <a:lnTo>
                    <a:pt x="430618" y="61506"/>
                  </a:lnTo>
                  <a:lnTo>
                    <a:pt x="430618" y="0"/>
                  </a:lnTo>
                  <a:close/>
                </a:path>
              </a:pathLst>
            </a:custGeom>
            <a:solidFill>
              <a:srgbClr val="3030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9" name="object 3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597712" y="4293063"/>
              <a:ext cx="5663643" cy="5663643"/>
            </a:xfrm>
            <a:prstGeom prst="rect">
              <a:avLst/>
            </a:prstGeom>
          </p:spPr>
        </p:pic>
      </p:grpSp>
      <p:sp>
        <p:nvSpPr>
          <p:cNvPr id="40" name="object 40"/>
          <p:cNvSpPr/>
          <p:nvPr/>
        </p:nvSpPr>
        <p:spPr>
          <a:xfrm>
            <a:off x="10690773" y="1633457"/>
            <a:ext cx="52705" cy="8858885"/>
          </a:xfrm>
          <a:custGeom>
            <a:avLst/>
            <a:gdLst/>
            <a:ahLst/>
            <a:cxnLst/>
            <a:rect l="l" t="t" r="r" b="b"/>
            <a:pathLst>
              <a:path w="52704" h="8858885">
                <a:moveTo>
                  <a:pt x="52355" y="8858369"/>
                </a:moveTo>
                <a:lnTo>
                  <a:pt x="52354" y="0"/>
                </a:lnTo>
                <a:lnTo>
                  <a:pt x="0" y="0"/>
                </a:lnTo>
                <a:lnTo>
                  <a:pt x="0" y="8858369"/>
                </a:lnTo>
                <a:lnTo>
                  <a:pt x="52355" y="8858369"/>
                </a:lnTo>
                <a:close/>
              </a:path>
            </a:pathLst>
          </a:custGeom>
          <a:solidFill>
            <a:srgbClr val="30303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1" name="object 41"/>
          <p:cNvGrpSpPr/>
          <p:nvPr/>
        </p:nvGrpSpPr>
        <p:grpSpPr>
          <a:xfrm>
            <a:off x="1308860" y="7046905"/>
            <a:ext cx="8607425" cy="2921635"/>
            <a:chOff x="1308860" y="7046905"/>
            <a:chExt cx="8607425" cy="2921635"/>
          </a:xfrm>
        </p:grpSpPr>
        <p:pic>
          <p:nvPicPr>
            <p:cNvPr id="42" name="object 4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08860" y="7046905"/>
              <a:ext cx="3141265" cy="2921377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978936" y="7046905"/>
              <a:ext cx="3141265" cy="2921377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774662" y="7046905"/>
              <a:ext cx="3141265" cy="292137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795238" y="9967829"/>
            <a:ext cx="541020" cy="541020"/>
          </a:xfrm>
          <a:custGeom>
            <a:avLst/>
            <a:gdLst/>
            <a:ahLst/>
            <a:cxnLst/>
            <a:rect l="l" t="t" r="r" b="b"/>
            <a:pathLst>
              <a:path w="541019" h="541020">
                <a:moveTo>
                  <a:pt x="463334" y="386575"/>
                </a:moveTo>
                <a:lnTo>
                  <a:pt x="308889" y="386575"/>
                </a:lnTo>
                <a:lnTo>
                  <a:pt x="308889" y="541020"/>
                </a:lnTo>
                <a:lnTo>
                  <a:pt x="463334" y="541020"/>
                </a:lnTo>
                <a:lnTo>
                  <a:pt x="463334" y="386575"/>
                </a:lnTo>
                <a:close/>
              </a:path>
              <a:path w="541019" h="541020">
                <a:moveTo>
                  <a:pt x="540550" y="309880"/>
                </a:moveTo>
                <a:lnTo>
                  <a:pt x="463334" y="309880"/>
                </a:lnTo>
                <a:lnTo>
                  <a:pt x="463334" y="154940"/>
                </a:lnTo>
                <a:lnTo>
                  <a:pt x="463334" y="77470"/>
                </a:lnTo>
                <a:lnTo>
                  <a:pt x="463334" y="0"/>
                </a:lnTo>
                <a:lnTo>
                  <a:pt x="231660" y="0"/>
                </a:lnTo>
                <a:lnTo>
                  <a:pt x="231660" y="77470"/>
                </a:lnTo>
                <a:lnTo>
                  <a:pt x="154444" y="77470"/>
                </a:lnTo>
                <a:lnTo>
                  <a:pt x="154444" y="154901"/>
                </a:lnTo>
                <a:lnTo>
                  <a:pt x="77216" y="154901"/>
                </a:lnTo>
                <a:lnTo>
                  <a:pt x="77216" y="232130"/>
                </a:lnTo>
                <a:lnTo>
                  <a:pt x="231660" y="232130"/>
                </a:lnTo>
                <a:lnTo>
                  <a:pt x="231660" y="154940"/>
                </a:lnTo>
                <a:lnTo>
                  <a:pt x="308889" y="154940"/>
                </a:lnTo>
                <a:lnTo>
                  <a:pt x="308889" y="309880"/>
                </a:lnTo>
                <a:lnTo>
                  <a:pt x="154444" y="309880"/>
                </a:lnTo>
                <a:lnTo>
                  <a:pt x="154444" y="232410"/>
                </a:lnTo>
                <a:lnTo>
                  <a:pt x="0" y="232410"/>
                </a:lnTo>
                <a:lnTo>
                  <a:pt x="0" y="309880"/>
                </a:lnTo>
                <a:lnTo>
                  <a:pt x="0" y="386080"/>
                </a:lnTo>
                <a:lnTo>
                  <a:pt x="540550" y="386080"/>
                </a:lnTo>
                <a:lnTo>
                  <a:pt x="540550" y="309880"/>
                </a:lnTo>
                <a:close/>
              </a:path>
            </a:pathLst>
          </a:custGeom>
          <a:solidFill>
            <a:srgbClr val="C3C3C3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0718" y="565427"/>
            <a:ext cx="19172191" cy="628253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701549" y="1800992"/>
            <a:ext cx="13727430" cy="1456055"/>
            <a:chOff x="701549" y="1800992"/>
            <a:chExt cx="13727430" cy="1456055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1549" y="1800992"/>
              <a:ext cx="13727330" cy="1455453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764374" y="1821933"/>
              <a:ext cx="13601700" cy="1330325"/>
            </a:xfrm>
            <a:custGeom>
              <a:avLst/>
              <a:gdLst/>
              <a:ahLst/>
              <a:cxnLst/>
              <a:rect l="l" t="t" r="r" b="b"/>
              <a:pathLst>
                <a:path w="13601700" h="1330325">
                  <a:moveTo>
                    <a:pt x="13570267" y="0"/>
                  </a:moveTo>
                  <a:lnTo>
                    <a:pt x="31412" y="0"/>
                  </a:lnTo>
                  <a:lnTo>
                    <a:pt x="19185" y="2468"/>
                  </a:lnTo>
                  <a:lnTo>
                    <a:pt x="9200" y="9200"/>
                  </a:lnTo>
                  <a:lnTo>
                    <a:pt x="2468" y="19185"/>
                  </a:lnTo>
                  <a:lnTo>
                    <a:pt x="0" y="31412"/>
                  </a:lnTo>
                  <a:lnTo>
                    <a:pt x="0" y="1298389"/>
                  </a:lnTo>
                  <a:lnTo>
                    <a:pt x="2468" y="1310617"/>
                  </a:lnTo>
                  <a:lnTo>
                    <a:pt x="9200" y="1320601"/>
                  </a:lnTo>
                  <a:lnTo>
                    <a:pt x="19185" y="1327333"/>
                  </a:lnTo>
                  <a:lnTo>
                    <a:pt x="31412" y="1329802"/>
                  </a:lnTo>
                  <a:lnTo>
                    <a:pt x="13570267" y="1329802"/>
                  </a:lnTo>
                  <a:lnTo>
                    <a:pt x="13582494" y="1327333"/>
                  </a:lnTo>
                  <a:lnTo>
                    <a:pt x="13592479" y="1320601"/>
                  </a:lnTo>
                  <a:lnTo>
                    <a:pt x="13599211" y="1310617"/>
                  </a:lnTo>
                  <a:lnTo>
                    <a:pt x="13601680" y="1298389"/>
                  </a:lnTo>
                  <a:lnTo>
                    <a:pt x="13601680" y="31412"/>
                  </a:lnTo>
                  <a:lnTo>
                    <a:pt x="13599211" y="19185"/>
                  </a:lnTo>
                  <a:lnTo>
                    <a:pt x="13592479" y="9200"/>
                  </a:lnTo>
                  <a:lnTo>
                    <a:pt x="13582494" y="2468"/>
                  </a:lnTo>
                  <a:lnTo>
                    <a:pt x="13570267" y="0"/>
                  </a:lnTo>
                  <a:close/>
                </a:path>
              </a:pathLst>
            </a:custGeom>
            <a:solidFill>
              <a:srgbClr val="E1E1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162265" y="2104179"/>
              <a:ext cx="10460990" cy="754380"/>
            </a:xfrm>
            <a:custGeom>
              <a:avLst/>
              <a:gdLst/>
              <a:ahLst/>
              <a:cxnLst/>
              <a:rect l="l" t="t" r="r" b="b"/>
              <a:pathLst>
                <a:path w="10460990" h="754380">
                  <a:moveTo>
                    <a:pt x="565429" y="469"/>
                  </a:moveTo>
                  <a:lnTo>
                    <a:pt x="376948" y="469"/>
                  </a:lnTo>
                  <a:lnTo>
                    <a:pt x="376948" y="565899"/>
                  </a:lnTo>
                  <a:lnTo>
                    <a:pt x="565429" y="565899"/>
                  </a:lnTo>
                  <a:lnTo>
                    <a:pt x="565429" y="469"/>
                  </a:lnTo>
                  <a:close/>
                </a:path>
                <a:path w="10460990" h="754380">
                  <a:moveTo>
                    <a:pt x="659663" y="566420"/>
                  </a:moveTo>
                  <a:lnTo>
                    <a:pt x="188468" y="566420"/>
                  </a:lnTo>
                  <a:lnTo>
                    <a:pt x="188468" y="0"/>
                  </a:lnTo>
                  <a:lnTo>
                    <a:pt x="0" y="0"/>
                  </a:lnTo>
                  <a:lnTo>
                    <a:pt x="0" y="566420"/>
                  </a:lnTo>
                  <a:lnTo>
                    <a:pt x="0" y="660400"/>
                  </a:lnTo>
                  <a:lnTo>
                    <a:pt x="471182" y="660400"/>
                  </a:lnTo>
                  <a:lnTo>
                    <a:pt x="471182" y="754380"/>
                  </a:lnTo>
                  <a:lnTo>
                    <a:pt x="659663" y="754380"/>
                  </a:lnTo>
                  <a:lnTo>
                    <a:pt x="659663" y="660400"/>
                  </a:lnTo>
                  <a:lnTo>
                    <a:pt x="659663" y="566420"/>
                  </a:lnTo>
                  <a:close/>
                </a:path>
                <a:path w="10460990" h="754380">
                  <a:moveTo>
                    <a:pt x="1413560" y="283184"/>
                  </a:moveTo>
                  <a:lnTo>
                    <a:pt x="1319326" y="283184"/>
                  </a:lnTo>
                  <a:lnTo>
                    <a:pt x="1319326" y="188950"/>
                  </a:lnTo>
                  <a:lnTo>
                    <a:pt x="848144" y="188950"/>
                  </a:lnTo>
                  <a:lnTo>
                    <a:pt x="848144" y="283184"/>
                  </a:lnTo>
                  <a:lnTo>
                    <a:pt x="1225092" y="283184"/>
                  </a:lnTo>
                  <a:lnTo>
                    <a:pt x="1225092" y="377190"/>
                  </a:lnTo>
                  <a:lnTo>
                    <a:pt x="942378" y="377190"/>
                  </a:lnTo>
                  <a:lnTo>
                    <a:pt x="942378" y="283210"/>
                  </a:lnTo>
                  <a:lnTo>
                    <a:pt x="753897" y="283210"/>
                  </a:lnTo>
                  <a:lnTo>
                    <a:pt x="753897" y="377190"/>
                  </a:lnTo>
                  <a:lnTo>
                    <a:pt x="753897" y="471170"/>
                  </a:lnTo>
                  <a:lnTo>
                    <a:pt x="753897" y="566420"/>
                  </a:lnTo>
                  <a:lnTo>
                    <a:pt x="848144" y="566420"/>
                  </a:lnTo>
                  <a:lnTo>
                    <a:pt x="848144" y="660133"/>
                  </a:lnTo>
                  <a:lnTo>
                    <a:pt x="1319326" y="660133"/>
                  </a:lnTo>
                  <a:lnTo>
                    <a:pt x="1319326" y="565899"/>
                  </a:lnTo>
                  <a:lnTo>
                    <a:pt x="942378" y="565899"/>
                  </a:lnTo>
                  <a:lnTo>
                    <a:pt x="942378" y="471170"/>
                  </a:lnTo>
                  <a:lnTo>
                    <a:pt x="1413560" y="471170"/>
                  </a:lnTo>
                  <a:lnTo>
                    <a:pt x="1413560" y="377431"/>
                  </a:lnTo>
                  <a:lnTo>
                    <a:pt x="1413560" y="377190"/>
                  </a:lnTo>
                  <a:lnTo>
                    <a:pt x="1413560" y="283184"/>
                  </a:lnTo>
                  <a:close/>
                </a:path>
                <a:path w="10460990" h="754380">
                  <a:moveTo>
                    <a:pt x="2167471" y="189230"/>
                  </a:moveTo>
                  <a:lnTo>
                    <a:pt x="1696275" y="189230"/>
                  </a:lnTo>
                  <a:lnTo>
                    <a:pt x="1696275" y="283210"/>
                  </a:lnTo>
                  <a:lnTo>
                    <a:pt x="1696275" y="377190"/>
                  </a:lnTo>
                  <a:lnTo>
                    <a:pt x="1602041" y="377190"/>
                  </a:lnTo>
                  <a:lnTo>
                    <a:pt x="1602041" y="471170"/>
                  </a:lnTo>
                  <a:lnTo>
                    <a:pt x="1507807" y="471170"/>
                  </a:lnTo>
                  <a:lnTo>
                    <a:pt x="1507807" y="566420"/>
                  </a:lnTo>
                  <a:lnTo>
                    <a:pt x="1507807" y="660400"/>
                  </a:lnTo>
                  <a:lnTo>
                    <a:pt x="1696275" y="660400"/>
                  </a:lnTo>
                  <a:lnTo>
                    <a:pt x="1696275" y="566420"/>
                  </a:lnTo>
                  <a:lnTo>
                    <a:pt x="1790522" y="566420"/>
                  </a:lnTo>
                  <a:lnTo>
                    <a:pt x="1790522" y="471170"/>
                  </a:lnTo>
                  <a:lnTo>
                    <a:pt x="1790522" y="377190"/>
                  </a:lnTo>
                  <a:lnTo>
                    <a:pt x="1790522" y="283210"/>
                  </a:lnTo>
                  <a:lnTo>
                    <a:pt x="1978990" y="283210"/>
                  </a:lnTo>
                  <a:lnTo>
                    <a:pt x="1978990" y="660133"/>
                  </a:lnTo>
                  <a:lnTo>
                    <a:pt x="2167471" y="660133"/>
                  </a:lnTo>
                  <a:lnTo>
                    <a:pt x="2167471" y="283210"/>
                  </a:lnTo>
                  <a:lnTo>
                    <a:pt x="2167471" y="189230"/>
                  </a:lnTo>
                  <a:close/>
                </a:path>
                <a:path w="10460990" h="754380">
                  <a:moveTo>
                    <a:pt x="2921368" y="283184"/>
                  </a:moveTo>
                  <a:lnTo>
                    <a:pt x="2827134" y="283184"/>
                  </a:lnTo>
                  <a:lnTo>
                    <a:pt x="2827134" y="188950"/>
                  </a:lnTo>
                  <a:lnTo>
                    <a:pt x="2355951" y="188950"/>
                  </a:lnTo>
                  <a:lnTo>
                    <a:pt x="2355951" y="283184"/>
                  </a:lnTo>
                  <a:lnTo>
                    <a:pt x="2732900" y="283184"/>
                  </a:lnTo>
                  <a:lnTo>
                    <a:pt x="2732900" y="377190"/>
                  </a:lnTo>
                  <a:lnTo>
                    <a:pt x="2450185" y="377190"/>
                  </a:lnTo>
                  <a:lnTo>
                    <a:pt x="2450185" y="283210"/>
                  </a:lnTo>
                  <a:lnTo>
                    <a:pt x="2261705" y="283210"/>
                  </a:lnTo>
                  <a:lnTo>
                    <a:pt x="2261705" y="377190"/>
                  </a:lnTo>
                  <a:lnTo>
                    <a:pt x="2261705" y="471170"/>
                  </a:lnTo>
                  <a:lnTo>
                    <a:pt x="2261705" y="566420"/>
                  </a:lnTo>
                  <a:lnTo>
                    <a:pt x="2355951" y="566420"/>
                  </a:lnTo>
                  <a:lnTo>
                    <a:pt x="2355951" y="660133"/>
                  </a:lnTo>
                  <a:lnTo>
                    <a:pt x="2827134" y="660133"/>
                  </a:lnTo>
                  <a:lnTo>
                    <a:pt x="2827134" y="565899"/>
                  </a:lnTo>
                  <a:lnTo>
                    <a:pt x="2450185" y="565899"/>
                  </a:lnTo>
                  <a:lnTo>
                    <a:pt x="2450185" y="471170"/>
                  </a:lnTo>
                  <a:lnTo>
                    <a:pt x="2921368" y="471170"/>
                  </a:lnTo>
                  <a:lnTo>
                    <a:pt x="2921368" y="377431"/>
                  </a:lnTo>
                  <a:lnTo>
                    <a:pt x="2921368" y="377190"/>
                  </a:lnTo>
                  <a:lnTo>
                    <a:pt x="2921368" y="283184"/>
                  </a:lnTo>
                  <a:close/>
                </a:path>
                <a:path w="10460990" h="754380">
                  <a:moveTo>
                    <a:pt x="3675278" y="471665"/>
                  </a:moveTo>
                  <a:lnTo>
                    <a:pt x="3486797" y="471665"/>
                  </a:lnTo>
                  <a:lnTo>
                    <a:pt x="3486797" y="565899"/>
                  </a:lnTo>
                  <a:lnTo>
                    <a:pt x="3675278" y="565899"/>
                  </a:lnTo>
                  <a:lnTo>
                    <a:pt x="3675278" y="471665"/>
                  </a:lnTo>
                  <a:close/>
                </a:path>
                <a:path w="10460990" h="754380">
                  <a:moveTo>
                    <a:pt x="3675278" y="283184"/>
                  </a:moveTo>
                  <a:lnTo>
                    <a:pt x="3581044" y="283184"/>
                  </a:lnTo>
                  <a:lnTo>
                    <a:pt x="3581044" y="189230"/>
                  </a:lnTo>
                  <a:lnTo>
                    <a:pt x="3486797" y="189230"/>
                  </a:lnTo>
                  <a:lnTo>
                    <a:pt x="3486797" y="283210"/>
                  </a:lnTo>
                  <a:lnTo>
                    <a:pt x="3486797" y="377190"/>
                  </a:lnTo>
                  <a:lnTo>
                    <a:pt x="3204083" y="377190"/>
                  </a:lnTo>
                  <a:lnTo>
                    <a:pt x="3204083" y="283210"/>
                  </a:lnTo>
                  <a:lnTo>
                    <a:pt x="3486797" y="283210"/>
                  </a:lnTo>
                  <a:lnTo>
                    <a:pt x="3486797" y="189230"/>
                  </a:lnTo>
                  <a:lnTo>
                    <a:pt x="3015615" y="189230"/>
                  </a:lnTo>
                  <a:lnTo>
                    <a:pt x="3015615" y="283210"/>
                  </a:lnTo>
                  <a:lnTo>
                    <a:pt x="3015615" y="377190"/>
                  </a:lnTo>
                  <a:lnTo>
                    <a:pt x="3015615" y="471170"/>
                  </a:lnTo>
                  <a:lnTo>
                    <a:pt x="3015615" y="566420"/>
                  </a:lnTo>
                  <a:lnTo>
                    <a:pt x="3015615" y="660400"/>
                  </a:lnTo>
                  <a:lnTo>
                    <a:pt x="3581044" y="660400"/>
                  </a:lnTo>
                  <a:lnTo>
                    <a:pt x="3581044" y="566420"/>
                  </a:lnTo>
                  <a:lnTo>
                    <a:pt x="3204083" y="566420"/>
                  </a:lnTo>
                  <a:lnTo>
                    <a:pt x="3204083" y="471170"/>
                  </a:lnTo>
                  <a:lnTo>
                    <a:pt x="3581044" y="471170"/>
                  </a:lnTo>
                  <a:lnTo>
                    <a:pt x="3581044" y="377431"/>
                  </a:lnTo>
                  <a:lnTo>
                    <a:pt x="3675278" y="377431"/>
                  </a:lnTo>
                  <a:lnTo>
                    <a:pt x="3675278" y="283184"/>
                  </a:lnTo>
                  <a:close/>
                </a:path>
                <a:path w="10460990" h="754380">
                  <a:moveTo>
                    <a:pt x="3957993" y="471665"/>
                  </a:moveTo>
                  <a:lnTo>
                    <a:pt x="3769512" y="471665"/>
                  </a:lnTo>
                  <a:lnTo>
                    <a:pt x="3769512" y="565899"/>
                  </a:lnTo>
                  <a:lnTo>
                    <a:pt x="3957993" y="565899"/>
                  </a:lnTo>
                  <a:lnTo>
                    <a:pt x="3957993" y="471665"/>
                  </a:lnTo>
                  <a:close/>
                </a:path>
                <a:path w="10460990" h="754380">
                  <a:moveTo>
                    <a:pt x="4334942" y="188950"/>
                  </a:moveTo>
                  <a:lnTo>
                    <a:pt x="3863759" y="188950"/>
                  </a:lnTo>
                  <a:lnTo>
                    <a:pt x="3863759" y="283184"/>
                  </a:lnTo>
                  <a:lnTo>
                    <a:pt x="4334942" y="283184"/>
                  </a:lnTo>
                  <a:lnTo>
                    <a:pt x="4334942" y="188950"/>
                  </a:lnTo>
                  <a:close/>
                </a:path>
                <a:path w="10460990" h="754380">
                  <a:moveTo>
                    <a:pt x="4429176" y="283210"/>
                  </a:moveTo>
                  <a:lnTo>
                    <a:pt x="4240708" y="283210"/>
                  </a:lnTo>
                  <a:lnTo>
                    <a:pt x="4240708" y="377190"/>
                  </a:lnTo>
                  <a:lnTo>
                    <a:pt x="3863759" y="377190"/>
                  </a:lnTo>
                  <a:lnTo>
                    <a:pt x="3863759" y="471170"/>
                  </a:lnTo>
                  <a:lnTo>
                    <a:pt x="4240708" y="471170"/>
                  </a:lnTo>
                  <a:lnTo>
                    <a:pt x="4240708" y="566420"/>
                  </a:lnTo>
                  <a:lnTo>
                    <a:pt x="3863759" y="566420"/>
                  </a:lnTo>
                  <a:lnTo>
                    <a:pt x="3863759" y="660400"/>
                  </a:lnTo>
                  <a:lnTo>
                    <a:pt x="4429176" y="660400"/>
                  </a:lnTo>
                  <a:lnTo>
                    <a:pt x="4429176" y="566420"/>
                  </a:lnTo>
                  <a:lnTo>
                    <a:pt x="4429176" y="471170"/>
                  </a:lnTo>
                  <a:lnTo>
                    <a:pt x="4429176" y="377190"/>
                  </a:lnTo>
                  <a:lnTo>
                    <a:pt x="4429176" y="283210"/>
                  </a:lnTo>
                  <a:close/>
                </a:path>
                <a:path w="10460990" h="754380">
                  <a:moveTo>
                    <a:pt x="4711890" y="471665"/>
                  </a:moveTo>
                  <a:lnTo>
                    <a:pt x="4523422" y="471665"/>
                  </a:lnTo>
                  <a:lnTo>
                    <a:pt x="4523422" y="660133"/>
                  </a:lnTo>
                  <a:lnTo>
                    <a:pt x="4711890" y="660133"/>
                  </a:lnTo>
                  <a:lnTo>
                    <a:pt x="4711890" y="471665"/>
                  </a:lnTo>
                  <a:close/>
                </a:path>
                <a:path w="10460990" h="754380">
                  <a:moveTo>
                    <a:pt x="5183086" y="189230"/>
                  </a:moveTo>
                  <a:lnTo>
                    <a:pt x="4994605" y="189230"/>
                  </a:lnTo>
                  <a:lnTo>
                    <a:pt x="4994605" y="283210"/>
                  </a:lnTo>
                  <a:lnTo>
                    <a:pt x="4994605" y="377190"/>
                  </a:lnTo>
                  <a:lnTo>
                    <a:pt x="4711890" y="377190"/>
                  </a:lnTo>
                  <a:lnTo>
                    <a:pt x="4711890" y="283210"/>
                  </a:lnTo>
                  <a:lnTo>
                    <a:pt x="4994605" y="283210"/>
                  </a:lnTo>
                  <a:lnTo>
                    <a:pt x="4994605" y="189230"/>
                  </a:lnTo>
                  <a:lnTo>
                    <a:pt x="4617656" y="189230"/>
                  </a:lnTo>
                  <a:lnTo>
                    <a:pt x="4617656" y="283184"/>
                  </a:lnTo>
                  <a:lnTo>
                    <a:pt x="4523422" y="283184"/>
                  </a:lnTo>
                  <a:lnTo>
                    <a:pt x="4523422" y="377431"/>
                  </a:lnTo>
                  <a:lnTo>
                    <a:pt x="4617656" y="377431"/>
                  </a:lnTo>
                  <a:lnTo>
                    <a:pt x="4617656" y="471170"/>
                  </a:lnTo>
                  <a:lnTo>
                    <a:pt x="4994605" y="471170"/>
                  </a:lnTo>
                  <a:lnTo>
                    <a:pt x="4994605" y="660400"/>
                  </a:lnTo>
                  <a:lnTo>
                    <a:pt x="5183086" y="660400"/>
                  </a:lnTo>
                  <a:lnTo>
                    <a:pt x="5183086" y="471170"/>
                  </a:lnTo>
                  <a:lnTo>
                    <a:pt x="5183086" y="377190"/>
                  </a:lnTo>
                  <a:lnTo>
                    <a:pt x="5183086" y="283210"/>
                  </a:lnTo>
                  <a:lnTo>
                    <a:pt x="5183086" y="189230"/>
                  </a:lnTo>
                  <a:close/>
                </a:path>
                <a:path w="10460990" h="754380">
                  <a:moveTo>
                    <a:pt x="6219698" y="471665"/>
                  </a:moveTo>
                  <a:lnTo>
                    <a:pt x="6031230" y="471665"/>
                  </a:lnTo>
                  <a:lnTo>
                    <a:pt x="6031230" y="565899"/>
                  </a:lnTo>
                  <a:lnTo>
                    <a:pt x="6219698" y="565899"/>
                  </a:lnTo>
                  <a:lnTo>
                    <a:pt x="6219698" y="471665"/>
                  </a:lnTo>
                  <a:close/>
                </a:path>
                <a:path w="10460990" h="754380">
                  <a:moveTo>
                    <a:pt x="6596659" y="188950"/>
                  </a:moveTo>
                  <a:lnTo>
                    <a:pt x="6125464" y="188950"/>
                  </a:lnTo>
                  <a:lnTo>
                    <a:pt x="6125464" y="283184"/>
                  </a:lnTo>
                  <a:lnTo>
                    <a:pt x="6596659" y="283184"/>
                  </a:lnTo>
                  <a:lnTo>
                    <a:pt x="6596659" y="188950"/>
                  </a:lnTo>
                  <a:close/>
                </a:path>
                <a:path w="10460990" h="754380">
                  <a:moveTo>
                    <a:pt x="6690893" y="283210"/>
                  </a:moveTo>
                  <a:lnTo>
                    <a:pt x="6502413" y="283210"/>
                  </a:lnTo>
                  <a:lnTo>
                    <a:pt x="6502413" y="377190"/>
                  </a:lnTo>
                  <a:lnTo>
                    <a:pt x="6125464" y="377190"/>
                  </a:lnTo>
                  <a:lnTo>
                    <a:pt x="6125464" y="471170"/>
                  </a:lnTo>
                  <a:lnTo>
                    <a:pt x="6502413" y="471170"/>
                  </a:lnTo>
                  <a:lnTo>
                    <a:pt x="6502413" y="566420"/>
                  </a:lnTo>
                  <a:lnTo>
                    <a:pt x="6125464" y="566420"/>
                  </a:lnTo>
                  <a:lnTo>
                    <a:pt x="6125464" y="660400"/>
                  </a:lnTo>
                  <a:lnTo>
                    <a:pt x="6690893" y="660400"/>
                  </a:lnTo>
                  <a:lnTo>
                    <a:pt x="6690893" y="566420"/>
                  </a:lnTo>
                  <a:lnTo>
                    <a:pt x="6690893" y="471170"/>
                  </a:lnTo>
                  <a:lnTo>
                    <a:pt x="6690893" y="377190"/>
                  </a:lnTo>
                  <a:lnTo>
                    <a:pt x="6690893" y="283210"/>
                  </a:lnTo>
                  <a:close/>
                </a:path>
                <a:path w="10460990" h="754380">
                  <a:moveTo>
                    <a:pt x="7444791" y="189230"/>
                  </a:moveTo>
                  <a:lnTo>
                    <a:pt x="7256323" y="189230"/>
                  </a:lnTo>
                  <a:lnTo>
                    <a:pt x="7256323" y="471170"/>
                  </a:lnTo>
                  <a:lnTo>
                    <a:pt x="6973608" y="471170"/>
                  </a:lnTo>
                  <a:lnTo>
                    <a:pt x="6973608" y="188950"/>
                  </a:lnTo>
                  <a:lnTo>
                    <a:pt x="6785127" y="188950"/>
                  </a:lnTo>
                  <a:lnTo>
                    <a:pt x="6785127" y="471665"/>
                  </a:lnTo>
                  <a:lnTo>
                    <a:pt x="6879374" y="471665"/>
                  </a:lnTo>
                  <a:lnTo>
                    <a:pt x="6879374" y="566420"/>
                  </a:lnTo>
                  <a:lnTo>
                    <a:pt x="7256323" y="566420"/>
                  </a:lnTo>
                  <a:lnTo>
                    <a:pt x="7256323" y="660133"/>
                  </a:lnTo>
                  <a:lnTo>
                    <a:pt x="6879374" y="660133"/>
                  </a:lnTo>
                  <a:lnTo>
                    <a:pt x="6879374" y="754380"/>
                  </a:lnTo>
                  <a:lnTo>
                    <a:pt x="7350557" y="754380"/>
                  </a:lnTo>
                  <a:lnTo>
                    <a:pt x="7350557" y="660400"/>
                  </a:lnTo>
                  <a:lnTo>
                    <a:pt x="7444791" y="660400"/>
                  </a:lnTo>
                  <a:lnTo>
                    <a:pt x="7444791" y="566420"/>
                  </a:lnTo>
                  <a:lnTo>
                    <a:pt x="7444791" y="471170"/>
                  </a:lnTo>
                  <a:lnTo>
                    <a:pt x="7444791" y="189230"/>
                  </a:lnTo>
                  <a:close/>
                </a:path>
                <a:path w="10460990" h="754380">
                  <a:moveTo>
                    <a:pt x="8669884" y="377431"/>
                  </a:moveTo>
                  <a:lnTo>
                    <a:pt x="8575650" y="377431"/>
                  </a:lnTo>
                  <a:lnTo>
                    <a:pt x="8575650" y="471170"/>
                  </a:lnTo>
                  <a:lnTo>
                    <a:pt x="8481416" y="471170"/>
                  </a:lnTo>
                  <a:lnTo>
                    <a:pt x="8481416" y="189230"/>
                  </a:lnTo>
                  <a:lnTo>
                    <a:pt x="8292935" y="189230"/>
                  </a:lnTo>
                  <a:lnTo>
                    <a:pt x="8292935" y="471170"/>
                  </a:lnTo>
                  <a:lnTo>
                    <a:pt x="8292935" y="566420"/>
                  </a:lnTo>
                  <a:lnTo>
                    <a:pt x="7821752" y="566420"/>
                  </a:lnTo>
                  <a:lnTo>
                    <a:pt x="7821752" y="471170"/>
                  </a:lnTo>
                  <a:lnTo>
                    <a:pt x="7821752" y="283210"/>
                  </a:lnTo>
                  <a:lnTo>
                    <a:pt x="8010220" y="283210"/>
                  </a:lnTo>
                  <a:lnTo>
                    <a:pt x="8010220" y="565899"/>
                  </a:lnTo>
                  <a:lnTo>
                    <a:pt x="8198701" y="565899"/>
                  </a:lnTo>
                  <a:lnTo>
                    <a:pt x="8198701" y="283210"/>
                  </a:lnTo>
                  <a:lnTo>
                    <a:pt x="8198701" y="189230"/>
                  </a:lnTo>
                  <a:lnTo>
                    <a:pt x="7727505" y="189230"/>
                  </a:lnTo>
                  <a:lnTo>
                    <a:pt x="7727505" y="283210"/>
                  </a:lnTo>
                  <a:lnTo>
                    <a:pt x="7727505" y="471170"/>
                  </a:lnTo>
                  <a:lnTo>
                    <a:pt x="7633271" y="471170"/>
                  </a:lnTo>
                  <a:lnTo>
                    <a:pt x="7633271" y="566420"/>
                  </a:lnTo>
                  <a:lnTo>
                    <a:pt x="7539037" y="566420"/>
                  </a:lnTo>
                  <a:lnTo>
                    <a:pt x="7539037" y="660400"/>
                  </a:lnTo>
                  <a:lnTo>
                    <a:pt x="7539037" y="754380"/>
                  </a:lnTo>
                  <a:lnTo>
                    <a:pt x="7727505" y="754380"/>
                  </a:lnTo>
                  <a:lnTo>
                    <a:pt x="7727505" y="660400"/>
                  </a:lnTo>
                  <a:lnTo>
                    <a:pt x="8104467" y="660400"/>
                  </a:lnTo>
                  <a:lnTo>
                    <a:pt x="8104467" y="754380"/>
                  </a:lnTo>
                  <a:lnTo>
                    <a:pt x="8292935" y="754380"/>
                  </a:lnTo>
                  <a:lnTo>
                    <a:pt x="8292935" y="660400"/>
                  </a:lnTo>
                  <a:lnTo>
                    <a:pt x="8481416" y="660400"/>
                  </a:lnTo>
                  <a:lnTo>
                    <a:pt x="8481416" y="566420"/>
                  </a:lnTo>
                  <a:lnTo>
                    <a:pt x="8575650" y="566420"/>
                  </a:lnTo>
                  <a:lnTo>
                    <a:pt x="8575650" y="471665"/>
                  </a:lnTo>
                  <a:lnTo>
                    <a:pt x="8669884" y="471665"/>
                  </a:lnTo>
                  <a:lnTo>
                    <a:pt x="8669884" y="377431"/>
                  </a:lnTo>
                  <a:close/>
                </a:path>
                <a:path w="10460990" h="754380">
                  <a:moveTo>
                    <a:pt x="8952598" y="189230"/>
                  </a:moveTo>
                  <a:lnTo>
                    <a:pt x="8764130" y="189230"/>
                  </a:lnTo>
                  <a:lnTo>
                    <a:pt x="8764130" y="283210"/>
                  </a:lnTo>
                  <a:lnTo>
                    <a:pt x="8669884" y="283210"/>
                  </a:lnTo>
                  <a:lnTo>
                    <a:pt x="8669884" y="377190"/>
                  </a:lnTo>
                  <a:lnTo>
                    <a:pt x="8764130" y="377190"/>
                  </a:lnTo>
                  <a:lnTo>
                    <a:pt x="8764130" y="660400"/>
                  </a:lnTo>
                  <a:lnTo>
                    <a:pt x="8952598" y="660400"/>
                  </a:lnTo>
                  <a:lnTo>
                    <a:pt x="8952598" y="377190"/>
                  </a:lnTo>
                  <a:lnTo>
                    <a:pt x="8952598" y="283210"/>
                  </a:lnTo>
                  <a:lnTo>
                    <a:pt x="8952598" y="189230"/>
                  </a:lnTo>
                  <a:close/>
                </a:path>
                <a:path w="10460990" h="754380">
                  <a:moveTo>
                    <a:pt x="9706508" y="188950"/>
                  </a:moveTo>
                  <a:lnTo>
                    <a:pt x="9141079" y="188950"/>
                  </a:lnTo>
                  <a:lnTo>
                    <a:pt x="9141079" y="283184"/>
                  </a:lnTo>
                  <a:lnTo>
                    <a:pt x="9329560" y="283184"/>
                  </a:lnTo>
                  <a:lnTo>
                    <a:pt x="9329560" y="660133"/>
                  </a:lnTo>
                  <a:lnTo>
                    <a:pt x="9518028" y="660133"/>
                  </a:lnTo>
                  <a:lnTo>
                    <a:pt x="9518028" y="283184"/>
                  </a:lnTo>
                  <a:lnTo>
                    <a:pt x="9706508" y="283184"/>
                  </a:lnTo>
                  <a:lnTo>
                    <a:pt x="9706508" y="188950"/>
                  </a:lnTo>
                  <a:close/>
                </a:path>
                <a:path w="10460990" h="754380">
                  <a:moveTo>
                    <a:pt x="10460406" y="283184"/>
                  </a:moveTo>
                  <a:lnTo>
                    <a:pt x="10271938" y="283184"/>
                  </a:lnTo>
                  <a:lnTo>
                    <a:pt x="10271938" y="565899"/>
                  </a:lnTo>
                  <a:lnTo>
                    <a:pt x="9989223" y="565899"/>
                  </a:lnTo>
                  <a:lnTo>
                    <a:pt x="9989223" y="283184"/>
                  </a:lnTo>
                  <a:lnTo>
                    <a:pt x="9800742" y="283184"/>
                  </a:lnTo>
                  <a:lnTo>
                    <a:pt x="9800742" y="565899"/>
                  </a:lnTo>
                  <a:lnTo>
                    <a:pt x="9894989" y="565899"/>
                  </a:lnTo>
                  <a:lnTo>
                    <a:pt x="9894989" y="660133"/>
                  </a:lnTo>
                  <a:lnTo>
                    <a:pt x="10366172" y="660133"/>
                  </a:lnTo>
                  <a:lnTo>
                    <a:pt x="10366172" y="565899"/>
                  </a:lnTo>
                  <a:lnTo>
                    <a:pt x="10460406" y="565899"/>
                  </a:lnTo>
                  <a:lnTo>
                    <a:pt x="10460406" y="283184"/>
                  </a:lnTo>
                  <a:close/>
                </a:path>
              </a:pathLst>
            </a:custGeom>
            <a:solidFill>
              <a:srgbClr val="0023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1057255" y="2293130"/>
              <a:ext cx="2827655" cy="565785"/>
            </a:xfrm>
            <a:custGeom>
              <a:avLst/>
              <a:gdLst/>
              <a:ahLst/>
              <a:cxnLst/>
              <a:rect l="l" t="t" r="r" b="b"/>
              <a:pathLst>
                <a:path w="2827655" h="565785">
                  <a:moveTo>
                    <a:pt x="565416" y="94234"/>
                  </a:moveTo>
                  <a:lnTo>
                    <a:pt x="471182" y="94234"/>
                  </a:lnTo>
                  <a:lnTo>
                    <a:pt x="471182" y="0"/>
                  </a:lnTo>
                  <a:lnTo>
                    <a:pt x="0" y="0"/>
                  </a:lnTo>
                  <a:lnTo>
                    <a:pt x="0" y="94234"/>
                  </a:lnTo>
                  <a:lnTo>
                    <a:pt x="376948" y="94234"/>
                  </a:lnTo>
                  <a:lnTo>
                    <a:pt x="376948" y="376948"/>
                  </a:lnTo>
                  <a:lnTo>
                    <a:pt x="565416" y="376948"/>
                  </a:lnTo>
                  <a:lnTo>
                    <a:pt x="565416" y="94234"/>
                  </a:lnTo>
                  <a:close/>
                </a:path>
                <a:path w="2827655" h="565785">
                  <a:moveTo>
                    <a:pt x="1225092" y="377469"/>
                  </a:moveTo>
                  <a:lnTo>
                    <a:pt x="848131" y="377469"/>
                  </a:lnTo>
                  <a:lnTo>
                    <a:pt x="848131" y="188239"/>
                  </a:lnTo>
                  <a:lnTo>
                    <a:pt x="942378" y="188239"/>
                  </a:lnTo>
                  <a:lnTo>
                    <a:pt x="942378" y="94259"/>
                  </a:lnTo>
                  <a:lnTo>
                    <a:pt x="848131" y="94259"/>
                  </a:lnTo>
                  <a:lnTo>
                    <a:pt x="848131" y="279"/>
                  </a:lnTo>
                  <a:lnTo>
                    <a:pt x="659663" y="279"/>
                  </a:lnTo>
                  <a:lnTo>
                    <a:pt x="659663" y="565429"/>
                  </a:lnTo>
                  <a:lnTo>
                    <a:pt x="848131" y="565429"/>
                  </a:lnTo>
                  <a:lnTo>
                    <a:pt x="848131" y="471449"/>
                  </a:lnTo>
                  <a:lnTo>
                    <a:pt x="1225092" y="471449"/>
                  </a:lnTo>
                  <a:lnTo>
                    <a:pt x="1225092" y="377469"/>
                  </a:lnTo>
                  <a:close/>
                </a:path>
                <a:path w="2827655" h="565785">
                  <a:moveTo>
                    <a:pt x="1319326" y="94234"/>
                  </a:moveTo>
                  <a:lnTo>
                    <a:pt x="1225092" y="94234"/>
                  </a:lnTo>
                  <a:lnTo>
                    <a:pt x="1225092" y="0"/>
                  </a:lnTo>
                  <a:lnTo>
                    <a:pt x="942378" y="0"/>
                  </a:lnTo>
                  <a:lnTo>
                    <a:pt x="942378" y="94234"/>
                  </a:lnTo>
                  <a:lnTo>
                    <a:pt x="1130846" y="94234"/>
                  </a:lnTo>
                  <a:lnTo>
                    <a:pt x="1130846" y="376948"/>
                  </a:lnTo>
                  <a:lnTo>
                    <a:pt x="1319326" y="376948"/>
                  </a:lnTo>
                  <a:lnTo>
                    <a:pt x="1319326" y="94234"/>
                  </a:lnTo>
                  <a:close/>
                </a:path>
                <a:path w="2827655" h="565785">
                  <a:moveTo>
                    <a:pt x="1790509" y="188480"/>
                  </a:moveTo>
                  <a:lnTo>
                    <a:pt x="1696275" y="188480"/>
                  </a:lnTo>
                  <a:lnTo>
                    <a:pt x="1696275" y="282219"/>
                  </a:lnTo>
                  <a:lnTo>
                    <a:pt x="1602041" y="282219"/>
                  </a:lnTo>
                  <a:lnTo>
                    <a:pt x="1602041" y="279"/>
                  </a:lnTo>
                  <a:lnTo>
                    <a:pt x="1413560" y="279"/>
                  </a:lnTo>
                  <a:lnTo>
                    <a:pt x="1413560" y="282219"/>
                  </a:lnTo>
                  <a:lnTo>
                    <a:pt x="1413560" y="377469"/>
                  </a:lnTo>
                  <a:lnTo>
                    <a:pt x="1413560" y="471449"/>
                  </a:lnTo>
                  <a:lnTo>
                    <a:pt x="1602041" y="471449"/>
                  </a:lnTo>
                  <a:lnTo>
                    <a:pt x="1602041" y="377469"/>
                  </a:lnTo>
                  <a:lnTo>
                    <a:pt x="1696275" y="377469"/>
                  </a:lnTo>
                  <a:lnTo>
                    <a:pt x="1696275" y="282714"/>
                  </a:lnTo>
                  <a:lnTo>
                    <a:pt x="1790509" y="282714"/>
                  </a:lnTo>
                  <a:lnTo>
                    <a:pt x="1790509" y="188480"/>
                  </a:lnTo>
                  <a:close/>
                </a:path>
                <a:path w="2827655" h="565785">
                  <a:moveTo>
                    <a:pt x="2073224" y="279"/>
                  </a:moveTo>
                  <a:lnTo>
                    <a:pt x="1884756" y="279"/>
                  </a:lnTo>
                  <a:lnTo>
                    <a:pt x="1884756" y="94259"/>
                  </a:lnTo>
                  <a:lnTo>
                    <a:pt x="1790509" y="94259"/>
                  </a:lnTo>
                  <a:lnTo>
                    <a:pt x="1790509" y="188239"/>
                  </a:lnTo>
                  <a:lnTo>
                    <a:pt x="1884756" y="188239"/>
                  </a:lnTo>
                  <a:lnTo>
                    <a:pt x="1884756" y="471449"/>
                  </a:lnTo>
                  <a:lnTo>
                    <a:pt x="2073224" y="471449"/>
                  </a:lnTo>
                  <a:lnTo>
                    <a:pt x="2073224" y="188239"/>
                  </a:lnTo>
                  <a:lnTo>
                    <a:pt x="2073224" y="94259"/>
                  </a:lnTo>
                  <a:lnTo>
                    <a:pt x="2073224" y="279"/>
                  </a:lnTo>
                  <a:close/>
                </a:path>
                <a:path w="2827655" h="565785">
                  <a:moveTo>
                    <a:pt x="2355939" y="282714"/>
                  </a:moveTo>
                  <a:lnTo>
                    <a:pt x="2167471" y="282714"/>
                  </a:lnTo>
                  <a:lnTo>
                    <a:pt x="2167471" y="471182"/>
                  </a:lnTo>
                  <a:lnTo>
                    <a:pt x="2355939" y="471182"/>
                  </a:lnTo>
                  <a:lnTo>
                    <a:pt x="2355939" y="282714"/>
                  </a:lnTo>
                  <a:close/>
                </a:path>
                <a:path w="2827655" h="565785">
                  <a:moveTo>
                    <a:pt x="2827134" y="279"/>
                  </a:moveTo>
                  <a:lnTo>
                    <a:pt x="2638653" y="279"/>
                  </a:lnTo>
                  <a:lnTo>
                    <a:pt x="2638653" y="94259"/>
                  </a:lnTo>
                  <a:lnTo>
                    <a:pt x="2638653" y="188239"/>
                  </a:lnTo>
                  <a:lnTo>
                    <a:pt x="2355939" y="188239"/>
                  </a:lnTo>
                  <a:lnTo>
                    <a:pt x="2355939" y="94259"/>
                  </a:lnTo>
                  <a:lnTo>
                    <a:pt x="2638653" y="94259"/>
                  </a:lnTo>
                  <a:lnTo>
                    <a:pt x="2638653" y="279"/>
                  </a:lnTo>
                  <a:lnTo>
                    <a:pt x="2261705" y="279"/>
                  </a:lnTo>
                  <a:lnTo>
                    <a:pt x="2261705" y="94234"/>
                  </a:lnTo>
                  <a:lnTo>
                    <a:pt x="2167471" y="94234"/>
                  </a:lnTo>
                  <a:lnTo>
                    <a:pt x="2167471" y="188480"/>
                  </a:lnTo>
                  <a:lnTo>
                    <a:pt x="2261705" y="188480"/>
                  </a:lnTo>
                  <a:lnTo>
                    <a:pt x="2261705" y="282219"/>
                  </a:lnTo>
                  <a:lnTo>
                    <a:pt x="2638653" y="282219"/>
                  </a:lnTo>
                  <a:lnTo>
                    <a:pt x="2638653" y="471449"/>
                  </a:lnTo>
                  <a:lnTo>
                    <a:pt x="2827134" y="471449"/>
                  </a:lnTo>
                  <a:lnTo>
                    <a:pt x="2827134" y="282219"/>
                  </a:lnTo>
                  <a:lnTo>
                    <a:pt x="2827134" y="188239"/>
                  </a:lnTo>
                  <a:lnTo>
                    <a:pt x="2827134" y="94259"/>
                  </a:lnTo>
                  <a:lnTo>
                    <a:pt x="2827134" y="279"/>
                  </a:lnTo>
                  <a:close/>
                </a:path>
              </a:pathLst>
            </a:custGeom>
            <a:solidFill>
              <a:srgbClr val="0023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/>
          <p:nvPr/>
        </p:nvSpPr>
        <p:spPr>
          <a:xfrm>
            <a:off x="17101046" y="723042"/>
            <a:ext cx="274955" cy="274320"/>
          </a:xfrm>
          <a:custGeom>
            <a:avLst/>
            <a:gdLst/>
            <a:ahLst/>
            <a:cxnLst/>
            <a:rect l="l" t="t" r="r" b="b"/>
            <a:pathLst>
              <a:path w="274955" h="274319">
                <a:moveTo>
                  <a:pt x="274853" y="38722"/>
                </a:moveTo>
                <a:lnTo>
                  <a:pt x="196329" y="38722"/>
                </a:lnTo>
                <a:lnTo>
                  <a:pt x="196329" y="116840"/>
                </a:lnTo>
                <a:lnTo>
                  <a:pt x="78524" y="116840"/>
                </a:lnTo>
                <a:lnTo>
                  <a:pt x="78524" y="38100"/>
                </a:lnTo>
                <a:lnTo>
                  <a:pt x="235597" y="38100"/>
                </a:lnTo>
                <a:lnTo>
                  <a:pt x="235597" y="0"/>
                </a:lnTo>
                <a:lnTo>
                  <a:pt x="0" y="0"/>
                </a:lnTo>
                <a:lnTo>
                  <a:pt x="0" y="38100"/>
                </a:lnTo>
                <a:lnTo>
                  <a:pt x="0" y="116840"/>
                </a:lnTo>
                <a:lnTo>
                  <a:pt x="0" y="156210"/>
                </a:lnTo>
                <a:lnTo>
                  <a:pt x="0" y="234950"/>
                </a:lnTo>
                <a:lnTo>
                  <a:pt x="0" y="274320"/>
                </a:lnTo>
                <a:lnTo>
                  <a:pt x="235597" y="274320"/>
                </a:lnTo>
                <a:lnTo>
                  <a:pt x="235597" y="235051"/>
                </a:lnTo>
                <a:lnTo>
                  <a:pt x="274853" y="235051"/>
                </a:lnTo>
                <a:lnTo>
                  <a:pt x="274853" y="156514"/>
                </a:lnTo>
                <a:lnTo>
                  <a:pt x="196329" y="156514"/>
                </a:lnTo>
                <a:lnTo>
                  <a:pt x="196329" y="234950"/>
                </a:lnTo>
                <a:lnTo>
                  <a:pt x="78524" y="234950"/>
                </a:lnTo>
                <a:lnTo>
                  <a:pt x="78524" y="156210"/>
                </a:lnTo>
                <a:lnTo>
                  <a:pt x="235597" y="156210"/>
                </a:lnTo>
                <a:lnTo>
                  <a:pt x="235597" y="117246"/>
                </a:lnTo>
                <a:lnTo>
                  <a:pt x="274853" y="117246"/>
                </a:lnTo>
                <a:lnTo>
                  <a:pt x="274853" y="38722"/>
                </a:lnTo>
                <a:close/>
              </a:path>
            </a:pathLst>
          </a:custGeom>
          <a:solidFill>
            <a:srgbClr val="001C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7437163" y="722496"/>
            <a:ext cx="274955" cy="274955"/>
          </a:xfrm>
          <a:custGeom>
            <a:avLst/>
            <a:gdLst/>
            <a:ahLst/>
            <a:cxnLst/>
            <a:rect l="l" t="t" r="r" b="b"/>
            <a:pathLst>
              <a:path w="274955" h="274955">
                <a:moveTo>
                  <a:pt x="274853" y="39268"/>
                </a:moveTo>
                <a:lnTo>
                  <a:pt x="235585" y="39268"/>
                </a:lnTo>
                <a:lnTo>
                  <a:pt x="235585" y="0"/>
                </a:lnTo>
                <a:lnTo>
                  <a:pt x="196329" y="0"/>
                </a:lnTo>
                <a:lnTo>
                  <a:pt x="196329" y="39268"/>
                </a:lnTo>
                <a:lnTo>
                  <a:pt x="196329" y="235597"/>
                </a:lnTo>
                <a:lnTo>
                  <a:pt x="78524" y="235597"/>
                </a:lnTo>
                <a:lnTo>
                  <a:pt x="78524" y="39268"/>
                </a:lnTo>
                <a:lnTo>
                  <a:pt x="196329" y="39268"/>
                </a:lnTo>
                <a:lnTo>
                  <a:pt x="196329" y="0"/>
                </a:lnTo>
                <a:lnTo>
                  <a:pt x="39255" y="0"/>
                </a:lnTo>
                <a:lnTo>
                  <a:pt x="39255" y="39268"/>
                </a:lnTo>
                <a:lnTo>
                  <a:pt x="0" y="39268"/>
                </a:lnTo>
                <a:lnTo>
                  <a:pt x="0" y="235597"/>
                </a:lnTo>
                <a:lnTo>
                  <a:pt x="39255" y="235597"/>
                </a:lnTo>
                <a:lnTo>
                  <a:pt x="39255" y="274866"/>
                </a:lnTo>
                <a:lnTo>
                  <a:pt x="235585" y="274866"/>
                </a:lnTo>
                <a:lnTo>
                  <a:pt x="235585" y="235597"/>
                </a:lnTo>
                <a:lnTo>
                  <a:pt x="274853" y="235597"/>
                </a:lnTo>
                <a:lnTo>
                  <a:pt x="274853" y="39268"/>
                </a:lnTo>
                <a:close/>
              </a:path>
            </a:pathLst>
          </a:custGeom>
          <a:solidFill>
            <a:srgbClr val="001C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7773270" y="722496"/>
            <a:ext cx="274955" cy="274955"/>
          </a:xfrm>
          <a:custGeom>
            <a:avLst/>
            <a:gdLst/>
            <a:ahLst/>
            <a:cxnLst/>
            <a:rect l="l" t="t" r="r" b="b"/>
            <a:pathLst>
              <a:path w="274955" h="274955">
                <a:moveTo>
                  <a:pt x="274866" y="39268"/>
                </a:moveTo>
                <a:lnTo>
                  <a:pt x="235597" y="39268"/>
                </a:lnTo>
                <a:lnTo>
                  <a:pt x="235597" y="0"/>
                </a:lnTo>
                <a:lnTo>
                  <a:pt x="196329" y="0"/>
                </a:lnTo>
                <a:lnTo>
                  <a:pt x="196329" y="39268"/>
                </a:lnTo>
                <a:lnTo>
                  <a:pt x="196329" y="235597"/>
                </a:lnTo>
                <a:lnTo>
                  <a:pt x="78536" y="235597"/>
                </a:lnTo>
                <a:lnTo>
                  <a:pt x="78536" y="39268"/>
                </a:lnTo>
                <a:lnTo>
                  <a:pt x="196329" y="39268"/>
                </a:lnTo>
                <a:lnTo>
                  <a:pt x="196329" y="0"/>
                </a:lnTo>
                <a:lnTo>
                  <a:pt x="39268" y="0"/>
                </a:lnTo>
                <a:lnTo>
                  <a:pt x="39268" y="39268"/>
                </a:lnTo>
                <a:lnTo>
                  <a:pt x="0" y="39268"/>
                </a:lnTo>
                <a:lnTo>
                  <a:pt x="0" y="235597"/>
                </a:lnTo>
                <a:lnTo>
                  <a:pt x="39268" y="235597"/>
                </a:lnTo>
                <a:lnTo>
                  <a:pt x="39268" y="274866"/>
                </a:lnTo>
                <a:lnTo>
                  <a:pt x="235597" y="274866"/>
                </a:lnTo>
                <a:lnTo>
                  <a:pt x="235597" y="235597"/>
                </a:lnTo>
                <a:lnTo>
                  <a:pt x="274866" y="235597"/>
                </a:lnTo>
                <a:lnTo>
                  <a:pt x="274866" y="39268"/>
                </a:lnTo>
                <a:close/>
              </a:path>
            </a:pathLst>
          </a:custGeom>
          <a:solidFill>
            <a:srgbClr val="001C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8109387" y="722496"/>
            <a:ext cx="274955" cy="274955"/>
          </a:xfrm>
          <a:custGeom>
            <a:avLst/>
            <a:gdLst/>
            <a:ahLst/>
            <a:cxnLst/>
            <a:rect l="l" t="t" r="r" b="b"/>
            <a:pathLst>
              <a:path w="274955" h="274955">
                <a:moveTo>
                  <a:pt x="274866" y="235597"/>
                </a:moveTo>
                <a:lnTo>
                  <a:pt x="235597" y="235597"/>
                </a:lnTo>
                <a:lnTo>
                  <a:pt x="235597" y="196329"/>
                </a:lnTo>
                <a:lnTo>
                  <a:pt x="117805" y="196329"/>
                </a:lnTo>
                <a:lnTo>
                  <a:pt x="117805" y="235597"/>
                </a:lnTo>
                <a:lnTo>
                  <a:pt x="157060" y="235597"/>
                </a:lnTo>
                <a:lnTo>
                  <a:pt x="157060" y="274866"/>
                </a:lnTo>
                <a:lnTo>
                  <a:pt x="274866" y="274866"/>
                </a:lnTo>
                <a:lnTo>
                  <a:pt x="274866" y="235597"/>
                </a:lnTo>
                <a:close/>
              </a:path>
              <a:path w="274955" h="274955">
                <a:moveTo>
                  <a:pt x="274866" y="0"/>
                </a:moveTo>
                <a:lnTo>
                  <a:pt x="196329" y="0"/>
                </a:lnTo>
                <a:lnTo>
                  <a:pt x="196329" y="39268"/>
                </a:lnTo>
                <a:lnTo>
                  <a:pt x="157060" y="39268"/>
                </a:lnTo>
                <a:lnTo>
                  <a:pt x="157060" y="78536"/>
                </a:lnTo>
                <a:lnTo>
                  <a:pt x="117805" y="78536"/>
                </a:lnTo>
                <a:lnTo>
                  <a:pt x="117805" y="117386"/>
                </a:lnTo>
                <a:lnTo>
                  <a:pt x="78536" y="117386"/>
                </a:lnTo>
                <a:lnTo>
                  <a:pt x="78536" y="546"/>
                </a:lnTo>
                <a:lnTo>
                  <a:pt x="0" y="546"/>
                </a:lnTo>
                <a:lnTo>
                  <a:pt x="0" y="117386"/>
                </a:lnTo>
                <a:lnTo>
                  <a:pt x="0" y="156756"/>
                </a:lnTo>
                <a:lnTo>
                  <a:pt x="0" y="196126"/>
                </a:lnTo>
                <a:lnTo>
                  <a:pt x="0" y="274866"/>
                </a:lnTo>
                <a:lnTo>
                  <a:pt x="78536" y="274866"/>
                </a:lnTo>
                <a:lnTo>
                  <a:pt x="78536" y="196126"/>
                </a:lnTo>
                <a:lnTo>
                  <a:pt x="196329" y="196126"/>
                </a:lnTo>
                <a:lnTo>
                  <a:pt x="196329" y="156756"/>
                </a:lnTo>
                <a:lnTo>
                  <a:pt x="157060" y="156756"/>
                </a:lnTo>
                <a:lnTo>
                  <a:pt x="157060" y="117792"/>
                </a:lnTo>
                <a:lnTo>
                  <a:pt x="196329" y="117792"/>
                </a:lnTo>
                <a:lnTo>
                  <a:pt x="196329" y="78536"/>
                </a:lnTo>
                <a:lnTo>
                  <a:pt x="235597" y="78536"/>
                </a:lnTo>
                <a:lnTo>
                  <a:pt x="235597" y="39268"/>
                </a:lnTo>
                <a:lnTo>
                  <a:pt x="274866" y="39268"/>
                </a:lnTo>
                <a:lnTo>
                  <a:pt x="274866" y="0"/>
                </a:lnTo>
                <a:close/>
              </a:path>
            </a:pathLst>
          </a:custGeom>
          <a:solidFill>
            <a:srgbClr val="001C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8484774" y="723042"/>
            <a:ext cx="236220" cy="274320"/>
          </a:xfrm>
          <a:custGeom>
            <a:avLst/>
            <a:gdLst/>
            <a:ahLst/>
            <a:cxnLst/>
            <a:rect l="l" t="t" r="r" b="b"/>
            <a:pathLst>
              <a:path w="236219" h="274319">
                <a:moveTo>
                  <a:pt x="235597" y="234950"/>
                </a:moveTo>
                <a:lnTo>
                  <a:pt x="78524" y="234950"/>
                </a:lnTo>
                <a:lnTo>
                  <a:pt x="78524" y="0"/>
                </a:lnTo>
                <a:lnTo>
                  <a:pt x="0" y="0"/>
                </a:lnTo>
                <a:lnTo>
                  <a:pt x="0" y="234950"/>
                </a:lnTo>
                <a:lnTo>
                  <a:pt x="0" y="274320"/>
                </a:lnTo>
                <a:lnTo>
                  <a:pt x="235597" y="274320"/>
                </a:lnTo>
                <a:lnTo>
                  <a:pt x="235597" y="234950"/>
                </a:lnTo>
                <a:close/>
              </a:path>
            </a:pathLst>
          </a:custGeom>
          <a:solidFill>
            <a:srgbClr val="001C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8781624" y="723042"/>
            <a:ext cx="274955" cy="274320"/>
          </a:xfrm>
          <a:custGeom>
            <a:avLst/>
            <a:gdLst/>
            <a:ahLst/>
            <a:cxnLst/>
            <a:rect l="l" t="t" r="r" b="b"/>
            <a:pathLst>
              <a:path w="274955" h="274319">
                <a:moveTo>
                  <a:pt x="274853" y="0"/>
                </a:moveTo>
                <a:lnTo>
                  <a:pt x="0" y="0"/>
                </a:lnTo>
                <a:lnTo>
                  <a:pt x="0" y="38100"/>
                </a:lnTo>
                <a:lnTo>
                  <a:pt x="0" y="116840"/>
                </a:lnTo>
                <a:lnTo>
                  <a:pt x="0" y="156210"/>
                </a:lnTo>
                <a:lnTo>
                  <a:pt x="0" y="234950"/>
                </a:lnTo>
                <a:lnTo>
                  <a:pt x="0" y="274320"/>
                </a:lnTo>
                <a:lnTo>
                  <a:pt x="274853" y="274320"/>
                </a:lnTo>
                <a:lnTo>
                  <a:pt x="274853" y="234950"/>
                </a:lnTo>
                <a:lnTo>
                  <a:pt x="78524" y="234950"/>
                </a:lnTo>
                <a:lnTo>
                  <a:pt x="78524" y="156210"/>
                </a:lnTo>
                <a:lnTo>
                  <a:pt x="235597" y="156210"/>
                </a:lnTo>
                <a:lnTo>
                  <a:pt x="235597" y="116840"/>
                </a:lnTo>
                <a:lnTo>
                  <a:pt x="78524" y="116840"/>
                </a:lnTo>
                <a:lnTo>
                  <a:pt x="78524" y="38100"/>
                </a:lnTo>
                <a:lnTo>
                  <a:pt x="274853" y="38100"/>
                </a:lnTo>
                <a:lnTo>
                  <a:pt x="274853" y="0"/>
                </a:lnTo>
                <a:close/>
              </a:path>
            </a:pathLst>
          </a:custGeom>
          <a:solidFill>
            <a:srgbClr val="001C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9156998" y="722496"/>
            <a:ext cx="236220" cy="274955"/>
          </a:xfrm>
          <a:custGeom>
            <a:avLst/>
            <a:gdLst/>
            <a:ahLst/>
            <a:cxnLst/>
            <a:rect l="l" t="t" r="r" b="b"/>
            <a:pathLst>
              <a:path w="236219" h="274955">
                <a:moveTo>
                  <a:pt x="235597" y="0"/>
                </a:moveTo>
                <a:lnTo>
                  <a:pt x="0" y="0"/>
                </a:lnTo>
                <a:lnTo>
                  <a:pt x="0" y="39268"/>
                </a:lnTo>
                <a:lnTo>
                  <a:pt x="78536" y="39268"/>
                </a:lnTo>
                <a:lnTo>
                  <a:pt x="78536" y="274866"/>
                </a:lnTo>
                <a:lnTo>
                  <a:pt x="157073" y="274866"/>
                </a:lnTo>
                <a:lnTo>
                  <a:pt x="157073" y="39268"/>
                </a:lnTo>
                <a:lnTo>
                  <a:pt x="235597" y="39268"/>
                </a:lnTo>
                <a:lnTo>
                  <a:pt x="235597" y="0"/>
                </a:lnTo>
                <a:close/>
              </a:path>
            </a:pathLst>
          </a:custGeom>
          <a:solidFill>
            <a:srgbClr val="001C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701937" y="4065844"/>
            <a:ext cx="2211070" cy="601345"/>
          </a:xfrm>
          <a:custGeom>
            <a:avLst/>
            <a:gdLst/>
            <a:ahLst/>
            <a:cxnLst/>
            <a:rect l="l" t="t" r="r" b="b"/>
            <a:pathLst>
              <a:path w="2211070" h="601345">
                <a:moveTo>
                  <a:pt x="203763" y="120938"/>
                </a:moveTo>
                <a:lnTo>
                  <a:pt x="81358" y="120938"/>
                </a:lnTo>
                <a:lnTo>
                  <a:pt x="81358" y="593699"/>
                </a:lnTo>
                <a:lnTo>
                  <a:pt x="203763" y="593699"/>
                </a:lnTo>
                <a:lnTo>
                  <a:pt x="203763" y="120938"/>
                </a:lnTo>
                <a:close/>
              </a:path>
              <a:path w="2211070" h="601345">
                <a:moveTo>
                  <a:pt x="203763" y="0"/>
                </a:moveTo>
                <a:lnTo>
                  <a:pt x="107745" y="0"/>
                </a:lnTo>
                <a:lnTo>
                  <a:pt x="93590" y="11819"/>
                </a:lnTo>
                <a:lnTo>
                  <a:pt x="70914" y="26753"/>
                </a:lnTo>
                <a:lnTo>
                  <a:pt x="39717" y="44802"/>
                </a:lnTo>
                <a:lnTo>
                  <a:pt x="0" y="65966"/>
                </a:lnTo>
                <a:lnTo>
                  <a:pt x="0" y="156853"/>
                </a:lnTo>
                <a:lnTo>
                  <a:pt x="34937" y="141461"/>
                </a:lnTo>
                <a:lnTo>
                  <a:pt x="38846" y="139995"/>
                </a:lnTo>
                <a:lnTo>
                  <a:pt x="54422" y="133307"/>
                </a:lnTo>
                <a:lnTo>
                  <a:pt x="66699" y="127901"/>
                </a:lnTo>
                <a:lnTo>
                  <a:pt x="75678" y="123778"/>
                </a:lnTo>
                <a:lnTo>
                  <a:pt x="81358" y="120938"/>
                </a:lnTo>
                <a:lnTo>
                  <a:pt x="203763" y="120938"/>
                </a:lnTo>
                <a:lnTo>
                  <a:pt x="203763" y="0"/>
                </a:lnTo>
                <a:close/>
              </a:path>
              <a:path w="2211070" h="601345">
                <a:moveTo>
                  <a:pt x="583930" y="460300"/>
                </a:moveTo>
                <a:lnTo>
                  <a:pt x="469588" y="460300"/>
                </a:lnTo>
                <a:lnTo>
                  <a:pt x="469588" y="593699"/>
                </a:lnTo>
                <a:lnTo>
                  <a:pt x="583930" y="593699"/>
                </a:lnTo>
                <a:lnTo>
                  <a:pt x="583930" y="460300"/>
                </a:lnTo>
                <a:close/>
              </a:path>
              <a:path w="2211070" h="601345">
                <a:moveTo>
                  <a:pt x="583930" y="0"/>
                </a:moveTo>
                <a:lnTo>
                  <a:pt x="441735" y="0"/>
                </a:lnTo>
                <a:lnTo>
                  <a:pt x="287080" y="370145"/>
                </a:lnTo>
                <a:lnTo>
                  <a:pt x="287080" y="460300"/>
                </a:lnTo>
                <a:lnTo>
                  <a:pt x="638902" y="460300"/>
                </a:lnTo>
                <a:lnTo>
                  <a:pt x="638902" y="369412"/>
                </a:lnTo>
                <a:lnTo>
                  <a:pt x="380166" y="369412"/>
                </a:lnTo>
                <a:lnTo>
                  <a:pt x="469588" y="122404"/>
                </a:lnTo>
                <a:lnTo>
                  <a:pt x="583930" y="122404"/>
                </a:lnTo>
                <a:lnTo>
                  <a:pt x="583930" y="0"/>
                </a:lnTo>
                <a:close/>
              </a:path>
              <a:path w="2211070" h="601345">
                <a:moveTo>
                  <a:pt x="583930" y="122404"/>
                </a:moveTo>
                <a:lnTo>
                  <a:pt x="469588" y="122404"/>
                </a:lnTo>
                <a:lnTo>
                  <a:pt x="469588" y="369412"/>
                </a:lnTo>
                <a:lnTo>
                  <a:pt x="583930" y="369412"/>
                </a:lnTo>
                <a:lnTo>
                  <a:pt x="583930" y="122404"/>
                </a:lnTo>
                <a:close/>
              </a:path>
              <a:path w="2211070" h="601345">
                <a:moveTo>
                  <a:pt x="856895" y="324702"/>
                </a:moveTo>
                <a:lnTo>
                  <a:pt x="777735" y="324702"/>
                </a:lnTo>
                <a:lnTo>
                  <a:pt x="777735" y="441976"/>
                </a:lnTo>
                <a:lnTo>
                  <a:pt x="856895" y="441976"/>
                </a:lnTo>
                <a:lnTo>
                  <a:pt x="856895" y="324702"/>
                </a:lnTo>
                <a:close/>
              </a:path>
              <a:path w="2211070" h="601345">
                <a:moveTo>
                  <a:pt x="963175" y="255070"/>
                </a:moveTo>
                <a:lnTo>
                  <a:pt x="672189" y="255070"/>
                </a:lnTo>
                <a:lnTo>
                  <a:pt x="672189" y="324702"/>
                </a:lnTo>
                <a:lnTo>
                  <a:pt x="963175" y="324702"/>
                </a:lnTo>
                <a:lnTo>
                  <a:pt x="963175" y="255070"/>
                </a:lnTo>
                <a:close/>
              </a:path>
              <a:path w="2211070" h="601345">
                <a:moveTo>
                  <a:pt x="856895" y="140728"/>
                </a:moveTo>
                <a:lnTo>
                  <a:pt x="777735" y="140728"/>
                </a:lnTo>
                <a:lnTo>
                  <a:pt x="777735" y="255070"/>
                </a:lnTo>
                <a:lnTo>
                  <a:pt x="856895" y="255070"/>
                </a:lnTo>
                <a:lnTo>
                  <a:pt x="856895" y="140728"/>
                </a:lnTo>
                <a:close/>
              </a:path>
              <a:path w="2211070" h="601345">
                <a:moveTo>
                  <a:pt x="1547420" y="170047"/>
                </a:moveTo>
                <a:lnTo>
                  <a:pt x="1278423" y="170047"/>
                </a:lnTo>
                <a:lnTo>
                  <a:pt x="1264496" y="352554"/>
                </a:lnTo>
                <a:lnTo>
                  <a:pt x="1261748" y="384438"/>
                </a:lnTo>
                <a:lnTo>
                  <a:pt x="1255151" y="435012"/>
                </a:lnTo>
                <a:lnTo>
                  <a:pt x="1241225" y="481922"/>
                </a:lnTo>
                <a:lnTo>
                  <a:pt x="1206959" y="510508"/>
                </a:lnTo>
                <a:lnTo>
                  <a:pt x="1178740" y="513806"/>
                </a:lnTo>
                <a:lnTo>
                  <a:pt x="1178740" y="598097"/>
                </a:lnTo>
                <a:lnTo>
                  <a:pt x="1199263" y="598097"/>
                </a:lnTo>
                <a:lnTo>
                  <a:pt x="1229589" y="596905"/>
                </a:lnTo>
                <a:lnTo>
                  <a:pt x="1278697" y="587377"/>
                </a:lnTo>
                <a:lnTo>
                  <a:pt x="1313193" y="567816"/>
                </a:lnTo>
                <a:lnTo>
                  <a:pt x="1337747" y="535199"/>
                </a:lnTo>
                <a:lnTo>
                  <a:pt x="1354055" y="487877"/>
                </a:lnTo>
                <a:lnTo>
                  <a:pt x="1365416" y="418979"/>
                </a:lnTo>
                <a:lnTo>
                  <a:pt x="1369310" y="376009"/>
                </a:lnTo>
                <a:lnTo>
                  <a:pt x="1379571" y="250673"/>
                </a:lnTo>
                <a:lnTo>
                  <a:pt x="1547420" y="250673"/>
                </a:lnTo>
                <a:lnTo>
                  <a:pt x="1547420" y="170047"/>
                </a:lnTo>
                <a:close/>
              </a:path>
              <a:path w="2211070" h="601345">
                <a:moveTo>
                  <a:pt x="1547420" y="250673"/>
                </a:moveTo>
                <a:lnTo>
                  <a:pt x="1427947" y="250673"/>
                </a:lnTo>
                <a:lnTo>
                  <a:pt x="1427947" y="593699"/>
                </a:lnTo>
                <a:lnTo>
                  <a:pt x="1547420" y="593699"/>
                </a:lnTo>
                <a:lnTo>
                  <a:pt x="1547420" y="250673"/>
                </a:lnTo>
                <a:close/>
              </a:path>
              <a:path w="2211070" h="601345">
                <a:moveTo>
                  <a:pt x="1760992" y="162717"/>
                </a:moveTo>
                <a:lnTo>
                  <a:pt x="1699057" y="172062"/>
                </a:lnTo>
                <a:lnTo>
                  <a:pt x="1652514" y="200098"/>
                </a:lnTo>
                <a:lnTo>
                  <a:pt x="1623379" y="244442"/>
                </a:lnTo>
                <a:lnTo>
                  <a:pt x="1613667" y="304179"/>
                </a:lnTo>
                <a:lnTo>
                  <a:pt x="1613667" y="459567"/>
                </a:lnTo>
                <a:lnTo>
                  <a:pt x="1623379" y="519486"/>
                </a:lnTo>
                <a:lnTo>
                  <a:pt x="1652514" y="564380"/>
                </a:lnTo>
                <a:lnTo>
                  <a:pt x="1699057" y="591866"/>
                </a:lnTo>
                <a:lnTo>
                  <a:pt x="1760992" y="601028"/>
                </a:lnTo>
                <a:lnTo>
                  <a:pt x="1792464" y="598967"/>
                </a:lnTo>
                <a:lnTo>
                  <a:pt x="1844138" y="582475"/>
                </a:lnTo>
                <a:lnTo>
                  <a:pt x="1880694" y="549629"/>
                </a:lnTo>
                <a:lnTo>
                  <a:pt x="1895425" y="516005"/>
                </a:lnTo>
                <a:lnTo>
                  <a:pt x="1760992" y="516005"/>
                </a:lnTo>
                <a:lnTo>
                  <a:pt x="1748165" y="513165"/>
                </a:lnTo>
                <a:lnTo>
                  <a:pt x="1739003" y="504644"/>
                </a:lnTo>
                <a:lnTo>
                  <a:pt x="1733506" y="490443"/>
                </a:lnTo>
                <a:lnTo>
                  <a:pt x="1731741" y="471294"/>
                </a:lnTo>
                <a:lnTo>
                  <a:pt x="1731674" y="389202"/>
                </a:lnTo>
                <a:lnTo>
                  <a:pt x="1901721" y="389202"/>
                </a:lnTo>
                <a:lnTo>
                  <a:pt x="1901721" y="333497"/>
                </a:lnTo>
                <a:lnTo>
                  <a:pt x="1731674" y="333497"/>
                </a:lnTo>
                <a:lnTo>
                  <a:pt x="1731674" y="297582"/>
                </a:lnTo>
                <a:lnTo>
                  <a:pt x="1739003" y="258735"/>
                </a:lnTo>
                <a:lnTo>
                  <a:pt x="1750975" y="247741"/>
                </a:lnTo>
                <a:lnTo>
                  <a:pt x="1894028" y="247741"/>
                </a:lnTo>
                <a:lnTo>
                  <a:pt x="1892925" y="242976"/>
                </a:lnTo>
                <a:lnTo>
                  <a:pt x="1866539" y="198632"/>
                </a:lnTo>
                <a:lnTo>
                  <a:pt x="1822561" y="171696"/>
                </a:lnTo>
                <a:lnTo>
                  <a:pt x="1793975" y="164962"/>
                </a:lnTo>
                <a:lnTo>
                  <a:pt x="1760992" y="162717"/>
                </a:lnTo>
                <a:close/>
              </a:path>
              <a:path w="2211070" h="601345">
                <a:moveTo>
                  <a:pt x="1901721" y="430248"/>
                </a:moveTo>
                <a:lnTo>
                  <a:pt x="1791777" y="430248"/>
                </a:lnTo>
                <a:lnTo>
                  <a:pt x="1791777" y="474959"/>
                </a:lnTo>
                <a:lnTo>
                  <a:pt x="1789853" y="492917"/>
                </a:lnTo>
                <a:lnTo>
                  <a:pt x="1784081" y="505743"/>
                </a:lnTo>
                <a:lnTo>
                  <a:pt x="1774460" y="513439"/>
                </a:lnTo>
                <a:lnTo>
                  <a:pt x="1760992" y="516005"/>
                </a:lnTo>
                <a:lnTo>
                  <a:pt x="1895425" y="516005"/>
                </a:lnTo>
                <a:lnTo>
                  <a:pt x="1899385" y="501254"/>
                </a:lnTo>
                <a:lnTo>
                  <a:pt x="1901721" y="471294"/>
                </a:lnTo>
                <a:lnTo>
                  <a:pt x="1901721" y="430248"/>
                </a:lnTo>
                <a:close/>
              </a:path>
              <a:path w="2211070" h="601345">
                <a:moveTo>
                  <a:pt x="1894028" y="247741"/>
                </a:moveTo>
                <a:lnTo>
                  <a:pt x="1770032" y="247741"/>
                </a:lnTo>
                <a:lnTo>
                  <a:pt x="1777606" y="251161"/>
                </a:lnTo>
                <a:lnTo>
                  <a:pt x="1782981" y="258002"/>
                </a:lnTo>
                <a:lnTo>
                  <a:pt x="1786829" y="263637"/>
                </a:lnTo>
                <a:lnTo>
                  <a:pt x="1789578" y="271012"/>
                </a:lnTo>
                <a:lnTo>
                  <a:pt x="1791227" y="280128"/>
                </a:lnTo>
                <a:lnTo>
                  <a:pt x="1791777" y="290985"/>
                </a:lnTo>
                <a:lnTo>
                  <a:pt x="1791777" y="333497"/>
                </a:lnTo>
                <a:lnTo>
                  <a:pt x="1901721" y="333497"/>
                </a:lnTo>
                <a:lnTo>
                  <a:pt x="1901721" y="304179"/>
                </a:lnTo>
                <a:lnTo>
                  <a:pt x="1899522" y="271470"/>
                </a:lnTo>
                <a:lnTo>
                  <a:pt x="1894028" y="247741"/>
                </a:lnTo>
                <a:close/>
              </a:path>
              <a:path w="2211070" h="601345">
                <a:moveTo>
                  <a:pt x="2133938" y="250673"/>
                </a:moveTo>
                <a:lnTo>
                  <a:pt x="2015198" y="250673"/>
                </a:lnTo>
                <a:lnTo>
                  <a:pt x="2015198" y="593699"/>
                </a:lnTo>
                <a:lnTo>
                  <a:pt x="2133938" y="593699"/>
                </a:lnTo>
                <a:lnTo>
                  <a:pt x="2133938" y="250673"/>
                </a:lnTo>
                <a:close/>
              </a:path>
              <a:path w="2211070" h="601345">
                <a:moveTo>
                  <a:pt x="2210899" y="170047"/>
                </a:moveTo>
                <a:lnTo>
                  <a:pt x="1938237" y="170047"/>
                </a:lnTo>
                <a:lnTo>
                  <a:pt x="1938237" y="250673"/>
                </a:lnTo>
                <a:lnTo>
                  <a:pt x="2210899" y="250673"/>
                </a:lnTo>
                <a:lnTo>
                  <a:pt x="2210899" y="170047"/>
                </a:lnTo>
                <a:close/>
              </a:path>
            </a:pathLst>
          </a:custGeom>
          <a:solidFill>
            <a:srgbClr val="30303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object 1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30855" y="4209295"/>
            <a:ext cx="335068" cy="335068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714398" y="5207171"/>
            <a:ext cx="9452500" cy="1805808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30855" y="5319209"/>
            <a:ext cx="335068" cy="335068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690210" y="7584061"/>
            <a:ext cx="7523608" cy="732962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30855" y="7696100"/>
            <a:ext cx="335068" cy="335068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690943" y="8836799"/>
            <a:ext cx="7530205" cy="637676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30855" y="8952607"/>
            <a:ext cx="335068" cy="335068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0496361" y="6339423"/>
            <a:ext cx="2123226" cy="2123226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6755389" y="2316036"/>
            <a:ext cx="1971720" cy="1971720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3843599" y="5791489"/>
            <a:ext cx="1071165" cy="1071165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6450474" y="6681137"/>
            <a:ext cx="1070608" cy="1070608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3164001" y="7907618"/>
            <a:ext cx="1971996" cy="1971996"/>
          </a:xfrm>
          <a:prstGeom prst="rect">
            <a:avLst/>
          </a:prstGeom>
        </p:spPr>
      </p:pic>
      <p:pic>
        <p:nvPicPr>
          <p:cNvPr id="29" name="object 29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4258737" y="2939711"/>
            <a:ext cx="2509076" cy="2509076"/>
          </a:xfrm>
          <a:prstGeom prst="rect">
            <a:avLst/>
          </a:prstGeom>
        </p:spPr>
      </p:pic>
      <p:pic>
        <p:nvPicPr>
          <p:cNvPr id="30" name="object 30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6419200" y="7895895"/>
            <a:ext cx="2623226" cy="2623226"/>
          </a:xfrm>
          <a:prstGeom prst="rect">
            <a:avLst/>
          </a:prstGeom>
        </p:spPr>
      </p:pic>
      <p:pic>
        <p:nvPicPr>
          <p:cNvPr id="31" name="object 31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11538915" y="3685750"/>
            <a:ext cx="2826561" cy="2848111"/>
          </a:xfrm>
          <a:prstGeom prst="rect">
            <a:avLst/>
          </a:prstGeom>
        </p:spPr>
      </p:pic>
      <p:pic>
        <p:nvPicPr>
          <p:cNvPr id="32" name="object 32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10177699" y="8826956"/>
            <a:ext cx="1466770" cy="1424139"/>
          </a:xfrm>
          <a:prstGeom prst="rect">
            <a:avLst/>
          </a:prstGeom>
        </p:spPr>
      </p:pic>
      <p:pic>
        <p:nvPicPr>
          <p:cNvPr id="33" name="object 33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15873863" y="4083645"/>
            <a:ext cx="2538785" cy="2417750"/>
          </a:xfrm>
          <a:prstGeom prst="rect">
            <a:avLst/>
          </a:prstGeom>
        </p:spPr>
      </p:pic>
      <p:pic>
        <p:nvPicPr>
          <p:cNvPr id="34" name="object 34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12934295" y="6669953"/>
            <a:ext cx="1410126" cy="1396838"/>
          </a:xfrm>
          <a:prstGeom prst="rect">
            <a:avLst/>
          </a:prstGeom>
        </p:spPr>
      </p:pic>
      <p:pic>
        <p:nvPicPr>
          <p:cNvPr id="35" name="object 35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14743007" y="8596597"/>
            <a:ext cx="1866310" cy="1995834"/>
          </a:xfrm>
          <a:prstGeom prst="rect">
            <a:avLst/>
          </a:prstGeom>
        </p:spPr>
      </p:pic>
      <p:pic>
        <p:nvPicPr>
          <p:cNvPr id="36" name="object 36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17669795" y="6549714"/>
            <a:ext cx="1627903" cy="1707929"/>
          </a:xfrm>
          <a:prstGeom prst="rect">
            <a:avLst/>
          </a:prstGeom>
        </p:spPr>
      </p:pic>
      <p:pic>
        <p:nvPicPr>
          <p:cNvPr id="37" name="object 37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12419441" y="9058286"/>
            <a:ext cx="1150638" cy="1386833"/>
          </a:xfrm>
          <a:prstGeom prst="rect">
            <a:avLst/>
          </a:prstGeom>
        </p:spPr>
      </p:pic>
      <p:grpSp>
        <p:nvGrpSpPr>
          <p:cNvPr id="38" name="object 38"/>
          <p:cNvGrpSpPr/>
          <p:nvPr/>
        </p:nvGrpSpPr>
        <p:grpSpPr>
          <a:xfrm>
            <a:off x="14595070" y="5893765"/>
            <a:ext cx="2477770" cy="2823845"/>
            <a:chOff x="14595070" y="5893765"/>
            <a:chExt cx="2477770" cy="2823845"/>
          </a:xfrm>
        </p:grpSpPr>
        <p:pic>
          <p:nvPicPr>
            <p:cNvPr id="39" name="object 39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4595070" y="5893765"/>
              <a:ext cx="1843411" cy="1981158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6221474" y="7813352"/>
              <a:ext cx="851052" cy="90404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0718" y="565427"/>
            <a:ext cx="19172191" cy="628253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701549" y="1800992"/>
            <a:ext cx="16439515" cy="1456055"/>
            <a:chOff x="701549" y="1800992"/>
            <a:chExt cx="16439515" cy="145605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1549" y="1800992"/>
              <a:ext cx="16439290" cy="1455453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764374" y="1821933"/>
              <a:ext cx="16313785" cy="1330325"/>
            </a:xfrm>
            <a:custGeom>
              <a:avLst/>
              <a:gdLst/>
              <a:ahLst/>
              <a:cxnLst/>
              <a:rect l="l" t="t" r="r" b="b"/>
              <a:pathLst>
                <a:path w="16313785" h="1330325">
                  <a:moveTo>
                    <a:pt x="16282226" y="0"/>
                  </a:moveTo>
                  <a:lnTo>
                    <a:pt x="31412" y="0"/>
                  </a:lnTo>
                  <a:lnTo>
                    <a:pt x="19185" y="2468"/>
                  </a:lnTo>
                  <a:lnTo>
                    <a:pt x="9200" y="9200"/>
                  </a:lnTo>
                  <a:lnTo>
                    <a:pt x="2468" y="19185"/>
                  </a:lnTo>
                  <a:lnTo>
                    <a:pt x="0" y="31412"/>
                  </a:lnTo>
                  <a:lnTo>
                    <a:pt x="0" y="1298389"/>
                  </a:lnTo>
                  <a:lnTo>
                    <a:pt x="2468" y="1310617"/>
                  </a:lnTo>
                  <a:lnTo>
                    <a:pt x="9200" y="1320601"/>
                  </a:lnTo>
                  <a:lnTo>
                    <a:pt x="19185" y="1327333"/>
                  </a:lnTo>
                  <a:lnTo>
                    <a:pt x="31412" y="1329802"/>
                  </a:lnTo>
                  <a:lnTo>
                    <a:pt x="16282226" y="1329802"/>
                  </a:lnTo>
                  <a:lnTo>
                    <a:pt x="16294453" y="1327333"/>
                  </a:lnTo>
                  <a:lnTo>
                    <a:pt x="16304438" y="1320601"/>
                  </a:lnTo>
                  <a:lnTo>
                    <a:pt x="16311170" y="1310617"/>
                  </a:lnTo>
                  <a:lnTo>
                    <a:pt x="16313639" y="1298389"/>
                  </a:lnTo>
                  <a:lnTo>
                    <a:pt x="16313639" y="31412"/>
                  </a:lnTo>
                  <a:lnTo>
                    <a:pt x="16311170" y="19185"/>
                  </a:lnTo>
                  <a:lnTo>
                    <a:pt x="16304438" y="9200"/>
                  </a:lnTo>
                  <a:lnTo>
                    <a:pt x="16294453" y="2468"/>
                  </a:lnTo>
                  <a:lnTo>
                    <a:pt x="16282226" y="0"/>
                  </a:lnTo>
                  <a:close/>
                </a:path>
              </a:pathLst>
            </a:custGeom>
            <a:solidFill>
              <a:srgbClr val="E1E1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418793" y="2104179"/>
              <a:ext cx="10366375" cy="754380"/>
            </a:xfrm>
            <a:custGeom>
              <a:avLst/>
              <a:gdLst/>
              <a:ahLst/>
              <a:cxnLst/>
              <a:rect l="l" t="t" r="r" b="b"/>
              <a:pathLst>
                <a:path w="10366375" h="754380">
                  <a:moveTo>
                    <a:pt x="659676" y="0"/>
                  </a:moveTo>
                  <a:lnTo>
                    <a:pt x="0" y="0"/>
                  </a:lnTo>
                  <a:lnTo>
                    <a:pt x="0" y="95250"/>
                  </a:lnTo>
                  <a:lnTo>
                    <a:pt x="0" y="660400"/>
                  </a:lnTo>
                  <a:lnTo>
                    <a:pt x="188480" y="660400"/>
                  </a:lnTo>
                  <a:lnTo>
                    <a:pt x="188480" y="95250"/>
                  </a:lnTo>
                  <a:lnTo>
                    <a:pt x="471195" y="95250"/>
                  </a:lnTo>
                  <a:lnTo>
                    <a:pt x="471195" y="660133"/>
                  </a:lnTo>
                  <a:lnTo>
                    <a:pt x="659676" y="660133"/>
                  </a:lnTo>
                  <a:lnTo>
                    <a:pt x="659676" y="95250"/>
                  </a:lnTo>
                  <a:lnTo>
                    <a:pt x="659676" y="94716"/>
                  </a:lnTo>
                  <a:lnTo>
                    <a:pt x="659676" y="0"/>
                  </a:lnTo>
                  <a:close/>
                </a:path>
                <a:path w="10366375" h="754380">
                  <a:moveTo>
                    <a:pt x="1319339" y="566420"/>
                  </a:moveTo>
                  <a:lnTo>
                    <a:pt x="942390" y="566420"/>
                  </a:lnTo>
                  <a:lnTo>
                    <a:pt x="942390" y="377190"/>
                  </a:lnTo>
                  <a:lnTo>
                    <a:pt x="1036624" y="377190"/>
                  </a:lnTo>
                  <a:lnTo>
                    <a:pt x="1036624" y="283210"/>
                  </a:lnTo>
                  <a:lnTo>
                    <a:pt x="942390" y="283210"/>
                  </a:lnTo>
                  <a:lnTo>
                    <a:pt x="942390" y="189230"/>
                  </a:lnTo>
                  <a:lnTo>
                    <a:pt x="753910" y="189230"/>
                  </a:lnTo>
                  <a:lnTo>
                    <a:pt x="753910" y="754380"/>
                  </a:lnTo>
                  <a:lnTo>
                    <a:pt x="942390" y="754380"/>
                  </a:lnTo>
                  <a:lnTo>
                    <a:pt x="942390" y="660400"/>
                  </a:lnTo>
                  <a:lnTo>
                    <a:pt x="1319339" y="660400"/>
                  </a:lnTo>
                  <a:lnTo>
                    <a:pt x="1319339" y="566420"/>
                  </a:lnTo>
                  <a:close/>
                </a:path>
                <a:path w="10366375" h="754380">
                  <a:moveTo>
                    <a:pt x="1413573" y="283184"/>
                  </a:moveTo>
                  <a:lnTo>
                    <a:pt x="1319339" y="283184"/>
                  </a:lnTo>
                  <a:lnTo>
                    <a:pt x="1319339" y="188950"/>
                  </a:lnTo>
                  <a:lnTo>
                    <a:pt x="1036624" y="188950"/>
                  </a:lnTo>
                  <a:lnTo>
                    <a:pt x="1036624" y="283184"/>
                  </a:lnTo>
                  <a:lnTo>
                    <a:pt x="1225092" y="283184"/>
                  </a:lnTo>
                  <a:lnTo>
                    <a:pt x="1225092" y="565899"/>
                  </a:lnTo>
                  <a:lnTo>
                    <a:pt x="1413573" y="565899"/>
                  </a:lnTo>
                  <a:lnTo>
                    <a:pt x="1413573" y="283184"/>
                  </a:lnTo>
                  <a:close/>
                </a:path>
                <a:path w="10366375" h="754380">
                  <a:moveTo>
                    <a:pt x="2167483" y="283184"/>
                  </a:moveTo>
                  <a:lnTo>
                    <a:pt x="2073236" y="283184"/>
                  </a:lnTo>
                  <a:lnTo>
                    <a:pt x="2073236" y="188950"/>
                  </a:lnTo>
                  <a:lnTo>
                    <a:pt x="1602054" y="188950"/>
                  </a:lnTo>
                  <a:lnTo>
                    <a:pt x="1602054" y="283184"/>
                  </a:lnTo>
                  <a:lnTo>
                    <a:pt x="1979002" y="283184"/>
                  </a:lnTo>
                  <a:lnTo>
                    <a:pt x="1979002" y="377190"/>
                  </a:lnTo>
                  <a:lnTo>
                    <a:pt x="1696288" y="377190"/>
                  </a:lnTo>
                  <a:lnTo>
                    <a:pt x="1696288" y="283210"/>
                  </a:lnTo>
                  <a:lnTo>
                    <a:pt x="1507807" y="283210"/>
                  </a:lnTo>
                  <a:lnTo>
                    <a:pt x="1507807" y="377190"/>
                  </a:lnTo>
                  <a:lnTo>
                    <a:pt x="1507807" y="471170"/>
                  </a:lnTo>
                  <a:lnTo>
                    <a:pt x="1507807" y="566420"/>
                  </a:lnTo>
                  <a:lnTo>
                    <a:pt x="1602054" y="566420"/>
                  </a:lnTo>
                  <a:lnTo>
                    <a:pt x="1602054" y="660133"/>
                  </a:lnTo>
                  <a:lnTo>
                    <a:pt x="2073236" y="660133"/>
                  </a:lnTo>
                  <a:lnTo>
                    <a:pt x="2073236" y="565899"/>
                  </a:lnTo>
                  <a:lnTo>
                    <a:pt x="1696288" y="565899"/>
                  </a:lnTo>
                  <a:lnTo>
                    <a:pt x="1696288" y="471170"/>
                  </a:lnTo>
                  <a:lnTo>
                    <a:pt x="2167483" y="471170"/>
                  </a:lnTo>
                  <a:lnTo>
                    <a:pt x="2167483" y="377431"/>
                  </a:lnTo>
                  <a:lnTo>
                    <a:pt x="2167483" y="377190"/>
                  </a:lnTo>
                  <a:lnTo>
                    <a:pt x="2167483" y="283184"/>
                  </a:lnTo>
                  <a:close/>
                </a:path>
                <a:path w="10366375" h="754380">
                  <a:moveTo>
                    <a:pt x="3675291" y="189230"/>
                  </a:moveTo>
                  <a:lnTo>
                    <a:pt x="3204095" y="189230"/>
                  </a:lnTo>
                  <a:lnTo>
                    <a:pt x="3204095" y="283210"/>
                  </a:lnTo>
                  <a:lnTo>
                    <a:pt x="3204095" y="377190"/>
                  </a:lnTo>
                  <a:lnTo>
                    <a:pt x="3109861" y="377190"/>
                  </a:lnTo>
                  <a:lnTo>
                    <a:pt x="3109861" y="471170"/>
                  </a:lnTo>
                  <a:lnTo>
                    <a:pt x="3015615" y="471170"/>
                  </a:lnTo>
                  <a:lnTo>
                    <a:pt x="3015615" y="566420"/>
                  </a:lnTo>
                  <a:lnTo>
                    <a:pt x="2544432" y="566420"/>
                  </a:lnTo>
                  <a:lnTo>
                    <a:pt x="2544432" y="471170"/>
                  </a:lnTo>
                  <a:lnTo>
                    <a:pt x="2544432" y="283210"/>
                  </a:lnTo>
                  <a:lnTo>
                    <a:pt x="2732900" y="283210"/>
                  </a:lnTo>
                  <a:lnTo>
                    <a:pt x="2732900" y="565899"/>
                  </a:lnTo>
                  <a:lnTo>
                    <a:pt x="2921381" y="565899"/>
                  </a:lnTo>
                  <a:lnTo>
                    <a:pt x="2921381" y="283210"/>
                  </a:lnTo>
                  <a:lnTo>
                    <a:pt x="2921381" y="189230"/>
                  </a:lnTo>
                  <a:lnTo>
                    <a:pt x="2450198" y="189230"/>
                  </a:lnTo>
                  <a:lnTo>
                    <a:pt x="2450198" y="283210"/>
                  </a:lnTo>
                  <a:lnTo>
                    <a:pt x="2450198" y="471170"/>
                  </a:lnTo>
                  <a:lnTo>
                    <a:pt x="2355951" y="471170"/>
                  </a:lnTo>
                  <a:lnTo>
                    <a:pt x="2355951" y="566420"/>
                  </a:lnTo>
                  <a:lnTo>
                    <a:pt x="2261717" y="566420"/>
                  </a:lnTo>
                  <a:lnTo>
                    <a:pt x="2261717" y="660400"/>
                  </a:lnTo>
                  <a:lnTo>
                    <a:pt x="2261717" y="754380"/>
                  </a:lnTo>
                  <a:lnTo>
                    <a:pt x="2450198" y="754380"/>
                  </a:lnTo>
                  <a:lnTo>
                    <a:pt x="2450198" y="660400"/>
                  </a:lnTo>
                  <a:lnTo>
                    <a:pt x="2827147" y="660400"/>
                  </a:lnTo>
                  <a:lnTo>
                    <a:pt x="2827147" y="754380"/>
                  </a:lnTo>
                  <a:lnTo>
                    <a:pt x="3015615" y="754380"/>
                  </a:lnTo>
                  <a:lnTo>
                    <a:pt x="3015615" y="660400"/>
                  </a:lnTo>
                  <a:lnTo>
                    <a:pt x="3204095" y="660400"/>
                  </a:lnTo>
                  <a:lnTo>
                    <a:pt x="3204095" y="566420"/>
                  </a:lnTo>
                  <a:lnTo>
                    <a:pt x="3298329" y="566420"/>
                  </a:lnTo>
                  <a:lnTo>
                    <a:pt x="3298329" y="471170"/>
                  </a:lnTo>
                  <a:lnTo>
                    <a:pt x="3298329" y="377190"/>
                  </a:lnTo>
                  <a:lnTo>
                    <a:pt x="3298329" y="283210"/>
                  </a:lnTo>
                  <a:lnTo>
                    <a:pt x="3486810" y="283210"/>
                  </a:lnTo>
                  <a:lnTo>
                    <a:pt x="3486810" y="660133"/>
                  </a:lnTo>
                  <a:lnTo>
                    <a:pt x="3675291" y="660133"/>
                  </a:lnTo>
                  <a:lnTo>
                    <a:pt x="3675291" y="283210"/>
                  </a:lnTo>
                  <a:lnTo>
                    <a:pt x="3675291" y="189230"/>
                  </a:lnTo>
                  <a:close/>
                </a:path>
                <a:path w="10366375" h="754380">
                  <a:moveTo>
                    <a:pt x="3958005" y="471665"/>
                  </a:moveTo>
                  <a:lnTo>
                    <a:pt x="3769525" y="471665"/>
                  </a:lnTo>
                  <a:lnTo>
                    <a:pt x="3769525" y="565899"/>
                  </a:lnTo>
                  <a:lnTo>
                    <a:pt x="3958005" y="565899"/>
                  </a:lnTo>
                  <a:lnTo>
                    <a:pt x="3958005" y="471665"/>
                  </a:lnTo>
                  <a:close/>
                </a:path>
                <a:path w="10366375" h="754380">
                  <a:moveTo>
                    <a:pt x="4334954" y="188950"/>
                  </a:moveTo>
                  <a:lnTo>
                    <a:pt x="3863759" y="188950"/>
                  </a:lnTo>
                  <a:lnTo>
                    <a:pt x="3863759" y="283184"/>
                  </a:lnTo>
                  <a:lnTo>
                    <a:pt x="4334954" y="283184"/>
                  </a:lnTo>
                  <a:lnTo>
                    <a:pt x="4334954" y="188950"/>
                  </a:lnTo>
                  <a:close/>
                </a:path>
                <a:path w="10366375" h="754380">
                  <a:moveTo>
                    <a:pt x="4429188" y="283210"/>
                  </a:moveTo>
                  <a:lnTo>
                    <a:pt x="4240708" y="283210"/>
                  </a:lnTo>
                  <a:lnTo>
                    <a:pt x="4240708" y="377190"/>
                  </a:lnTo>
                  <a:lnTo>
                    <a:pt x="3863759" y="377190"/>
                  </a:lnTo>
                  <a:lnTo>
                    <a:pt x="3863759" y="471170"/>
                  </a:lnTo>
                  <a:lnTo>
                    <a:pt x="4240708" y="471170"/>
                  </a:lnTo>
                  <a:lnTo>
                    <a:pt x="4240708" y="566420"/>
                  </a:lnTo>
                  <a:lnTo>
                    <a:pt x="3863759" y="566420"/>
                  </a:lnTo>
                  <a:lnTo>
                    <a:pt x="3863759" y="660400"/>
                  </a:lnTo>
                  <a:lnTo>
                    <a:pt x="4429188" y="660400"/>
                  </a:lnTo>
                  <a:lnTo>
                    <a:pt x="4429188" y="566420"/>
                  </a:lnTo>
                  <a:lnTo>
                    <a:pt x="4429188" y="471170"/>
                  </a:lnTo>
                  <a:lnTo>
                    <a:pt x="4429188" y="377190"/>
                  </a:lnTo>
                  <a:lnTo>
                    <a:pt x="4429188" y="283210"/>
                  </a:lnTo>
                  <a:close/>
                </a:path>
                <a:path w="10366375" h="754380">
                  <a:moveTo>
                    <a:pt x="5183098" y="189230"/>
                  </a:moveTo>
                  <a:lnTo>
                    <a:pt x="4617669" y="189230"/>
                  </a:lnTo>
                  <a:lnTo>
                    <a:pt x="4617669" y="283210"/>
                  </a:lnTo>
                  <a:lnTo>
                    <a:pt x="4617669" y="660400"/>
                  </a:lnTo>
                  <a:lnTo>
                    <a:pt x="4806137" y="660400"/>
                  </a:lnTo>
                  <a:lnTo>
                    <a:pt x="4806137" y="283210"/>
                  </a:lnTo>
                  <a:lnTo>
                    <a:pt x="5088852" y="283210"/>
                  </a:lnTo>
                  <a:lnTo>
                    <a:pt x="5088852" y="377431"/>
                  </a:lnTo>
                  <a:lnTo>
                    <a:pt x="5183098" y="377431"/>
                  </a:lnTo>
                  <a:lnTo>
                    <a:pt x="5183098" y="283210"/>
                  </a:lnTo>
                  <a:lnTo>
                    <a:pt x="5183098" y="189230"/>
                  </a:lnTo>
                  <a:close/>
                </a:path>
                <a:path w="10366375" h="754380">
                  <a:moveTo>
                    <a:pt x="5465813" y="471665"/>
                  </a:moveTo>
                  <a:lnTo>
                    <a:pt x="5277332" y="471665"/>
                  </a:lnTo>
                  <a:lnTo>
                    <a:pt x="5277332" y="565899"/>
                  </a:lnTo>
                  <a:lnTo>
                    <a:pt x="5465813" y="565899"/>
                  </a:lnTo>
                  <a:lnTo>
                    <a:pt x="5465813" y="471665"/>
                  </a:lnTo>
                  <a:close/>
                </a:path>
                <a:path w="10366375" h="754380">
                  <a:moveTo>
                    <a:pt x="5842762" y="188950"/>
                  </a:moveTo>
                  <a:lnTo>
                    <a:pt x="5371566" y="188950"/>
                  </a:lnTo>
                  <a:lnTo>
                    <a:pt x="5371566" y="283184"/>
                  </a:lnTo>
                  <a:lnTo>
                    <a:pt x="5842762" y="283184"/>
                  </a:lnTo>
                  <a:lnTo>
                    <a:pt x="5842762" y="188950"/>
                  </a:lnTo>
                  <a:close/>
                </a:path>
                <a:path w="10366375" h="754380">
                  <a:moveTo>
                    <a:pt x="5936996" y="283210"/>
                  </a:moveTo>
                  <a:lnTo>
                    <a:pt x="5748528" y="283210"/>
                  </a:lnTo>
                  <a:lnTo>
                    <a:pt x="5748528" y="377190"/>
                  </a:lnTo>
                  <a:lnTo>
                    <a:pt x="5371566" y="377190"/>
                  </a:lnTo>
                  <a:lnTo>
                    <a:pt x="5371566" y="471170"/>
                  </a:lnTo>
                  <a:lnTo>
                    <a:pt x="5748528" y="471170"/>
                  </a:lnTo>
                  <a:lnTo>
                    <a:pt x="5748528" y="566420"/>
                  </a:lnTo>
                  <a:lnTo>
                    <a:pt x="5371566" y="566420"/>
                  </a:lnTo>
                  <a:lnTo>
                    <a:pt x="5371566" y="660400"/>
                  </a:lnTo>
                  <a:lnTo>
                    <a:pt x="5936996" y="660400"/>
                  </a:lnTo>
                  <a:lnTo>
                    <a:pt x="5936996" y="566420"/>
                  </a:lnTo>
                  <a:lnTo>
                    <a:pt x="5936996" y="471170"/>
                  </a:lnTo>
                  <a:lnTo>
                    <a:pt x="5936996" y="377190"/>
                  </a:lnTo>
                  <a:lnTo>
                    <a:pt x="5936996" y="283210"/>
                  </a:lnTo>
                  <a:close/>
                </a:path>
                <a:path w="10366375" h="754380">
                  <a:moveTo>
                    <a:pt x="6690906" y="283184"/>
                  </a:moveTo>
                  <a:lnTo>
                    <a:pt x="6596659" y="283184"/>
                  </a:lnTo>
                  <a:lnTo>
                    <a:pt x="6596659" y="188950"/>
                  </a:lnTo>
                  <a:lnTo>
                    <a:pt x="6125476" y="188950"/>
                  </a:lnTo>
                  <a:lnTo>
                    <a:pt x="6125476" y="283184"/>
                  </a:lnTo>
                  <a:lnTo>
                    <a:pt x="6502425" y="283184"/>
                  </a:lnTo>
                  <a:lnTo>
                    <a:pt x="6502425" y="377190"/>
                  </a:lnTo>
                  <a:lnTo>
                    <a:pt x="6219710" y="377190"/>
                  </a:lnTo>
                  <a:lnTo>
                    <a:pt x="6219710" y="283210"/>
                  </a:lnTo>
                  <a:lnTo>
                    <a:pt x="6031230" y="283210"/>
                  </a:lnTo>
                  <a:lnTo>
                    <a:pt x="6031230" y="377190"/>
                  </a:lnTo>
                  <a:lnTo>
                    <a:pt x="6031230" y="471170"/>
                  </a:lnTo>
                  <a:lnTo>
                    <a:pt x="6031230" y="566420"/>
                  </a:lnTo>
                  <a:lnTo>
                    <a:pt x="6125476" y="566420"/>
                  </a:lnTo>
                  <a:lnTo>
                    <a:pt x="6125476" y="660133"/>
                  </a:lnTo>
                  <a:lnTo>
                    <a:pt x="6596659" y="660133"/>
                  </a:lnTo>
                  <a:lnTo>
                    <a:pt x="6596659" y="565899"/>
                  </a:lnTo>
                  <a:lnTo>
                    <a:pt x="6219710" y="565899"/>
                  </a:lnTo>
                  <a:lnTo>
                    <a:pt x="6219710" y="471170"/>
                  </a:lnTo>
                  <a:lnTo>
                    <a:pt x="6690906" y="471170"/>
                  </a:lnTo>
                  <a:lnTo>
                    <a:pt x="6690906" y="377431"/>
                  </a:lnTo>
                  <a:lnTo>
                    <a:pt x="6690906" y="377190"/>
                  </a:lnTo>
                  <a:lnTo>
                    <a:pt x="6690906" y="283184"/>
                  </a:lnTo>
                  <a:close/>
                </a:path>
                <a:path w="10366375" h="754380">
                  <a:moveTo>
                    <a:pt x="7067855" y="283210"/>
                  </a:moveTo>
                  <a:lnTo>
                    <a:pt x="6973621" y="283210"/>
                  </a:lnTo>
                  <a:lnTo>
                    <a:pt x="6973621" y="189230"/>
                  </a:lnTo>
                  <a:lnTo>
                    <a:pt x="6785140" y="189230"/>
                  </a:lnTo>
                  <a:lnTo>
                    <a:pt x="6785140" y="283210"/>
                  </a:lnTo>
                  <a:lnTo>
                    <a:pt x="6785140" y="377190"/>
                  </a:lnTo>
                  <a:lnTo>
                    <a:pt x="6785140" y="660400"/>
                  </a:lnTo>
                  <a:lnTo>
                    <a:pt x="6973621" y="660400"/>
                  </a:lnTo>
                  <a:lnTo>
                    <a:pt x="6973621" y="377190"/>
                  </a:lnTo>
                  <a:lnTo>
                    <a:pt x="7067855" y="377190"/>
                  </a:lnTo>
                  <a:lnTo>
                    <a:pt x="7067855" y="283210"/>
                  </a:lnTo>
                  <a:close/>
                </a:path>
                <a:path w="10366375" h="754380">
                  <a:moveTo>
                    <a:pt x="7162089" y="377431"/>
                  </a:moveTo>
                  <a:lnTo>
                    <a:pt x="7067855" y="377431"/>
                  </a:lnTo>
                  <a:lnTo>
                    <a:pt x="7067855" y="565899"/>
                  </a:lnTo>
                  <a:lnTo>
                    <a:pt x="7162089" y="565899"/>
                  </a:lnTo>
                  <a:lnTo>
                    <a:pt x="7162089" y="377431"/>
                  </a:lnTo>
                  <a:close/>
                </a:path>
                <a:path w="10366375" h="754380">
                  <a:moveTo>
                    <a:pt x="7444803" y="189230"/>
                  </a:moveTo>
                  <a:lnTo>
                    <a:pt x="7256335" y="189230"/>
                  </a:lnTo>
                  <a:lnTo>
                    <a:pt x="7256335" y="283210"/>
                  </a:lnTo>
                  <a:lnTo>
                    <a:pt x="7162089" y="283210"/>
                  </a:lnTo>
                  <a:lnTo>
                    <a:pt x="7162089" y="377190"/>
                  </a:lnTo>
                  <a:lnTo>
                    <a:pt x="7256335" y="377190"/>
                  </a:lnTo>
                  <a:lnTo>
                    <a:pt x="7256335" y="660400"/>
                  </a:lnTo>
                  <a:lnTo>
                    <a:pt x="7444803" y="660400"/>
                  </a:lnTo>
                  <a:lnTo>
                    <a:pt x="7444803" y="377190"/>
                  </a:lnTo>
                  <a:lnTo>
                    <a:pt x="7444803" y="283210"/>
                  </a:lnTo>
                  <a:lnTo>
                    <a:pt x="7444803" y="189230"/>
                  </a:lnTo>
                  <a:close/>
                </a:path>
                <a:path w="10366375" h="754380">
                  <a:moveTo>
                    <a:pt x="8198713" y="283184"/>
                  </a:moveTo>
                  <a:lnTo>
                    <a:pt x="8104467" y="283184"/>
                  </a:lnTo>
                  <a:lnTo>
                    <a:pt x="8104467" y="188950"/>
                  </a:lnTo>
                  <a:lnTo>
                    <a:pt x="8010233" y="188950"/>
                  </a:lnTo>
                  <a:lnTo>
                    <a:pt x="8010233" y="283184"/>
                  </a:lnTo>
                  <a:lnTo>
                    <a:pt x="8010233" y="565899"/>
                  </a:lnTo>
                  <a:lnTo>
                    <a:pt x="7727518" y="565899"/>
                  </a:lnTo>
                  <a:lnTo>
                    <a:pt x="7727518" y="283184"/>
                  </a:lnTo>
                  <a:lnTo>
                    <a:pt x="8010233" y="283184"/>
                  </a:lnTo>
                  <a:lnTo>
                    <a:pt x="8010233" y="188950"/>
                  </a:lnTo>
                  <a:lnTo>
                    <a:pt x="7633284" y="188950"/>
                  </a:lnTo>
                  <a:lnTo>
                    <a:pt x="7633284" y="283184"/>
                  </a:lnTo>
                  <a:lnTo>
                    <a:pt x="7539037" y="283184"/>
                  </a:lnTo>
                  <a:lnTo>
                    <a:pt x="7539037" y="565899"/>
                  </a:lnTo>
                  <a:lnTo>
                    <a:pt x="7633284" y="565899"/>
                  </a:lnTo>
                  <a:lnTo>
                    <a:pt x="7633284" y="660133"/>
                  </a:lnTo>
                  <a:lnTo>
                    <a:pt x="8104467" y="660133"/>
                  </a:lnTo>
                  <a:lnTo>
                    <a:pt x="8104467" y="565899"/>
                  </a:lnTo>
                  <a:lnTo>
                    <a:pt x="8198713" y="565899"/>
                  </a:lnTo>
                  <a:lnTo>
                    <a:pt x="8198713" y="283184"/>
                  </a:lnTo>
                  <a:close/>
                </a:path>
                <a:path w="10366375" h="754380">
                  <a:moveTo>
                    <a:pt x="8952611" y="283184"/>
                  </a:moveTo>
                  <a:lnTo>
                    <a:pt x="8858377" y="283184"/>
                  </a:lnTo>
                  <a:lnTo>
                    <a:pt x="8858377" y="188950"/>
                  </a:lnTo>
                  <a:lnTo>
                    <a:pt x="8387181" y="188950"/>
                  </a:lnTo>
                  <a:lnTo>
                    <a:pt x="8387181" y="283184"/>
                  </a:lnTo>
                  <a:lnTo>
                    <a:pt x="8764143" y="283184"/>
                  </a:lnTo>
                  <a:lnTo>
                    <a:pt x="8764143" y="377190"/>
                  </a:lnTo>
                  <a:lnTo>
                    <a:pt x="8481428" y="377190"/>
                  </a:lnTo>
                  <a:lnTo>
                    <a:pt x="8481428" y="283210"/>
                  </a:lnTo>
                  <a:lnTo>
                    <a:pt x="8292947" y="283210"/>
                  </a:lnTo>
                  <a:lnTo>
                    <a:pt x="8292947" y="377190"/>
                  </a:lnTo>
                  <a:lnTo>
                    <a:pt x="8292947" y="471170"/>
                  </a:lnTo>
                  <a:lnTo>
                    <a:pt x="8292947" y="566420"/>
                  </a:lnTo>
                  <a:lnTo>
                    <a:pt x="8387181" y="566420"/>
                  </a:lnTo>
                  <a:lnTo>
                    <a:pt x="8387181" y="660133"/>
                  </a:lnTo>
                  <a:lnTo>
                    <a:pt x="8858377" y="660133"/>
                  </a:lnTo>
                  <a:lnTo>
                    <a:pt x="8858377" y="565899"/>
                  </a:lnTo>
                  <a:lnTo>
                    <a:pt x="8481428" y="565899"/>
                  </a:lnTo>
                  <a:lnTo>
                    <a:pt x="8481428" y="471170"/>
                  </a:lnTo>
                  <a:lnTo>
                    <a:pt x="8952611" y="471170"/>
                  </a:lnTo>
                  <a:lnTo>
                    <a:pt x="8952611" y="377431"/>
                  </a:lnTo>
                  <a:lnTo>
                    <a:pt x="8952611" y="377190"/>
                  </a:lnTo>
                  <a:lnTo>
                    <a:pt x="8952611" y="283184"/>
                  </a:lnTo>
                  <a:close/>
                </a:path>
                <a:path w="10366375" h="754380">
                  <a:moveTo>
                    <a:pt x="10366184" y="566420"/>
                  </a:moveTo>
                  <a:lnTo>
                    <a:pt x="9989236" y="566420"/>
                  </a:lnTo>
                  <a:lnTo>
                    <a:pt x="9989236" y="377190"/>
                  </a:lnTo>
                  <a:lnTo>
                    <a:pt x="10083470" y="377190"/>
                  </a:lnTo>
                  <a:lnTo>
                    <a:pt x="10083470" y="283210"/>
                  </a:lnTo>
                  <a:lnTo>
                    <a:pt x="9800755" y="283210"/>
                  </a:lnTo>
                  <a:lnTo>
                    <a:pt x="9800755" y="377190"/>
                  </a:lnTo>
                  <a:lnTo>
                    <a:pt x="9800755" y="566420"/>
                  </a:lnTo>
                  <a:lnTo>
                    <a:pt x="9800755" y="660400"/>
                  </a:lnTo>
                  <a:lnTo>
                    <a:pt x="9800755" y="754380"/>
                  </a:lnTo>
                  <a:lnTo>
                    <a:pt x="9989236" y="754380"/>
                  </a:lnTo>
                  <a:lnTo>
                    <a:pt x="9989236" y="660400"/>
                  </a:lnTo>
                  <a:lnTo>
                    <a:pt x="10366184" y="660400"/>
                  </a:lnTo>
                  <a:lnTo>
                    <a:pt x="10366184" y="566420"/>
                  </a:lnTo>
                  <a:close/>
                </a:path>
              </a:pathLst>
            </a:custGeom>
            <a:solidFill>
              <a:srgbClr val="0023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1219549" y="2293130"/>
              <a:ext cx="5183505" cy="471805"/>
            </a:xfrm>
            <a:custGeom>
              <a:avLst/>
              <a:gdLst/>
              <a:ahLst/>
              <a:cxnLst/>
              <a:rect l="l" t="t" r="r" b="b"/>
              <a:pathLst>
                <a:path w="5183505" h="471805">
                  <a:moveTo>
                    <a:pt x="282714" y="94259"/>
                  </a:moveTo>
                  <a:lnTo>
                    <a:pt x="188480" y="94259"/>
                  </a:lnTo>
                  <a:lnTo>
                    <a:pt x="188480" y="279"/>
                  </a:lnTo>
                  <a:lnTo>
                    <a:pt x="0" y="279"/>
                  </a:lnTo>
                  <a:lnTo>
                    <a:pt x="0" y="94259"/>
                  </a:lnTo>
                  <a:lnTo>
                    <a:pt x="0" y="188239"/>
                  </a:lnTo>
                  <a:lnTo>
                    <a:pt x="282714" y="188239"/>
                  </a:lnTo>
                  <a:lnTo>
                    <a:pt x="282714" y="94259"/>
                  </a:lnTo>
                  <a:close/>
                </a:path>
                <a:path w="5183505" h="471805">
                  <a:moveTo>
                    <a:pt x="659663" y="94234"/>
                  </a:moveTo>
                  <a:lnTo>
                    <a:pt x="565429" y="94234"/>
                  </a:lnTo>
                  <a:lnTo>
                    <a:pt x="565429" y="0"/>
                  </a:lnTo>
                  <a:lnTo>
                    <a:pt x="282714" y="0"/>
                  </a:lnTo>
                  <a:lnTo>
                    <a:pt x="282714" y="94234"/>
                  </a:lnTo>
                  <a:lnTo>
                    <a:pt x="471195" y="94234"/>
                  </a:lnTo>
                  <a:lnTo>
                    <a:pt x="471195" y="376948"/>
                  </a:lnTo>
                  <a:lnTo>
                    <a:pt x="659663" y="376948"/>
                  </a:lnTo>
                  <a:lnTo>
                    <a:pt x="659663" y="94234"/>
                  </a:lnTo>
                  <a:close/>
                </a:path>
                <a:path w="5183505" h="471805">
                  <a:moveTo>
                    <a:pt x="1413573" y="94234"/>
                  </a:moveTo>
                  <a:lnTo>
                    <a:pt x="1319326" y="94234"/>
                  </a:lnTo>
                  <a:lnTo>
                    <a:pt x="1319326" y="0"/>
                  </a:lnTo>
                  <a:lnTo>
                    <a:pt x="848144" y="0"/>
                  </a:lnTo>
                  <a:lnTo>
                    <a:pt x="848144" y="94234"/>
                  </a:lnTo>
                  <a:lnTo>
                    <a:pt x="1225092" y="94234"/>
                  </a:lnTo>
                  <a:lnTo>
                    <a:pt x="1225092" y="188239"/>
                  </a:lnTo>
                  <a:lnTo>
                    <a:pt x="942378" y="188239"/>
                  </a:lnTo>
                  <a:lnTo>
                    <a:pt x="942378" y="94259"/>
                  </a:lnTo>
                  <a:lnTo>
                    <a:pt x="753897" y="94259"/>
                  </a:lnTo>
                  <a:lnTo>
                    <a:pt x="753897" y="188239"/>
                  </a:lnTo>
                  <a:lnTo>
                    <a:pt x="753897" y="282219"/>
                  </a:lnTo>
                  <a:lnTo>
                    <a:pt x="753897" y="377469"/>
                  </a:lnTo>
                  <a:lnTo>
                    <a:pt x="848144" y="377469"/>
                  </a:lnTo>
                  <a:lnTo>
                    <a:pt x="848144" y="471182"/>
                  </a:lnTo>
                  <a:lnTo>
                    <a:pt x="1319326" y="471182"/>
                  </a:lnTo>
                  <a:lnTo>
                    <a:pt x="1319326" y="376948"/>
                  </a:lnTo>
                  <a:lnTo>
                    <a:pt x="942378" y="376948"/>
                  </a:lnTo>
                  <a:lnTo>
                    <a:pt x="942378" y="282219"/>
                  </a:lnTo>
                  <a:lnTo>
                    <a:pt x="1413573" y="282219"/>
                  </a:lnTo>
                  <a:lnTo>
                    <a:pt x="1413573" y="188480"/>
                  </a:lnTo>
                  <a:lnTo>
                    <a:pt x="1413573" y="188239"/>
                  </a:lnTo>
                  <a:lnTo>
                    <a:pt x="1413573" y="94234"/>
                  </a:lnTo>
                  <a:close/>
                </a:path>
                <a:path w="5183505" h="471805">
                  <a:moveTo>
                    <a:pt x="1884756" y="0"/>
                  </a:moveTo>
                  <a:lnTo>
                    <a:pt x="1790522" y="0"/>
                  </a:lnTo>
                  <a:lnTo>
                    <a:pt x="1790522" y="376948"/>
                  </a:lnTo>
                  <a:lnTo>
                    <a:pt x="1884756" y="376948"/>
                  </a:lnTo>
                  <a:lnTo>
                    <a:pt x="1884756" y="0"/>
                  </a:lnTo>
                  <a:close/>
                </a:path>
                <a:path w="5183505" h="471805">
                  <a:moveTo>
                    <a:pt x="2167471" y="377469"/>
                  </a:moveTo>
                  <a:lnTo>
                    <a:pt x="1696288" y="377469"/>
                  </a:lnTo>
                  <a:lnTo>
                    <a:pt x="1696288" y="279"/>
                  </a:lnTo>
                  <a:lnTo>
                    <a:pt x="1507807" y="279"/>
                  </a:lnTo>
                  <a:lnTo>
                    <a:pt x="1507807" y="377469"/>
                  </a:lnTo>
                  <a:lnTo>
                    <a:pt x="1507807" y="471449"/>
                  </a:lnTo>
                  <a:lnTo>
                    <a:pt x="2167471" y="471449"/>
                  </a:lnTo>
                  <a:lnTo>
                    <a:pt x="2167471" y="377469"/>
                  </a:lnTo>
                  <a:close/>
                </a:path>
                <a:path w="5183505" h="471805">
                  <a:moveTo>
                    <a:pt x="2167471" y="0"/>
                  </a:moveTo>
                  <a:lnTo>
                    <a:pt x="1979002" y="0"/>
                  </a:lnTo>
                  <a:lnTo>
                    <a:pt x="1979002" y="376948"/>
                  </a:lnTo>
                  <a:lnTo>
                    <a:pt x="2167471" y="376948"/>
                  </a:lnTo>
                  <a:lnTo>
                    <a:pt x="2167471" y="0"/>
                  </a:lnTo>
                  <a:close/>
                </a:path>
                <a:path w="5183505" h="471805">
                  <a:moveTo>
                    <a:pt x="2921381" y="94234"/>
                  </a:moveTo>
                  <a:lnTo>
                    <a:pt x="2827134" y="94234"/>
                  </a:lnTo>
                  <a:lnTo>
                    <a:pt x="2827134" y="0"/>
                  </a:lnTo>
                  <a:lnTo>
                    <a:pt x="2355951" y="0"/>
                  </a:lnTo>
                  <a:lnTo>
                    <a:pt x="2355951" y="94234"/>
                  </a:lnTo>
                  <a:lnTo>
                    <a:pt x="2732900" y="94234"/>
                  </a:lnTo>
                  <a:lnTo>
                    <a:pt x="2732900" y="188239"/>
                  </a:lnTo>
                  <a:lnTo>
                    <a:pt x="2450185" y="188239"/>
                  </a:lnTo>
                  <a:lnTo>
                    <a:pt x="2450185" y="94259"/>
                  </a:lnTo>
                  <a:lnTo>
                    <a:pt x="2261705" y="94259"/>
                  </a:lnTo>
                  <a:lnTo>
                    <a:pt x="2261705" y="188239"/>
                  </a:lnTo>
                  <a:lnTo>
                    <a:pt x="2261705" y="282219"/>
                  </a:lnTo>
                  <a:lnTo>
                    <a:pt x="2261705" y="377469"/>
                  </a:lnTo>
                  <a:lnTo>
                    <a:pt x="2355951" y="377469"/>
                  </a:lnTo>
                  <a:lnTo>
                    <a:pt x="2355951" y="471182"/>
                  </a:lnTo>
                  <a:lnTo>
                    <a:pt x="2827134" y="471182"/>
                  </a:lnTo>
                  <a:lnTo>
                    <a:pt x="2827134" y="376948"/>
                  </a:lnTo>
                  <a:lnTo>
                    <a:pt x="2450185" y="376948"/>
                  </a:lnTo>
                  <a:lnTo>
                    <a:pt x="2450185" y="282219"/>
                  </a:lnTo>
                  <a:lnTo>
                    <a:pt x="2921381" y="282219"/>
                  </a:lnTo>
                  <a:lnTo>
                    <a:pt x="2921381" y="188480"/>
                  </a:lnTo>
                  <a:lnTo>
                    <a:pt x="2921381" y="188239"/>
                  </a:lnTo>
                  <a:lnTo>
                    <a:pt x="2921381" y="94234"/>
                  </a:lnTo>
                  <a:close/>
                </a:path>
                <a:path w="5183505" h="471805">
                  <a:moveTo>
                    <a:pt x="3675278" y="282714"/>
                  </a:moveTo>
                  <a:lnTo>
                    <a:pt x="3486810" y="282714"/>
                  </a:lnTo>
                  <a:lnTo>
                    <a:pt x="3486810" y="471182"/>
                  </a:lnTo>
                  <a:lnTo>
                    <a:pt x="3675278" y="471182"/>
                  </a:lnTo>
                  <a:lnTo>
                    <a:pt x="3675278" y="282714"/>
                  </a:lnTo>
                  <a:close/>
                </a:path>
                <a:path w="5183505" h="471805">
                  <a:moveTo>
                    <a:pt x="3675278" y="0"/>
                  </a:moveTo>
                  <a:lnTo>
                    <a:pt x="3486810" y="0"/>
                  </a:lnTo>
                  <a:lnTo>
                    <a:pt x="3486810" y="188239"/>
                  </a:lnTo>
                  <a:lnTo>
                    <a:pt x="3204095" y="188239"/>
                  </a:lnTo>
                  <a:lnTo>
                    <a:pt x="3204095" y="279"/>
                  </a:lnTo>
                  <a:lnTo>
                    <a:pt x="3015615" y="279"/>
                  </a:lnTo>
                  <a:lnTo>
                    <a:pt x="3015615" y="188239"/>
                  </a:lnTo>
                  <a:lnTo>
                    <a:pt x="3015615" y="282219"/>
                  </a:lnTo>
                  <a:lnTo>
                    <a:pt x="3015615" y="471449"/>
                  </a:lnTo>
                  <a:lnTo>
                    <a:pt x="3204095" y="471449"/>
                  </a:lnTo>
                  <a:lnTo>
                    <a:pt x="3204095" y="282219"/>
                  </a:lnTo>
                  <a:lnTo>
                    <a:pt x="3675278" y="282219"/>
                  </a:lnTo>
                  <a:lnTo>
                    <a:pt x="3675278" y="188480"/>
                  </a:lnTo>
                  <a:lnTo>
                    <a:pt x="3675278" y="188239"/>
                  </a:lnTo>
                  <a:lnTo>
                    <a:pt x="3675278" y="0"/>
                  </a:lnTo>
                  <a:close/>
                </a:path>
                <a:path w="5183505" h="471805">
                  <a:moveTo>
                    <a:pt x="4146473" y="188480"/>
                  </a:moveTo>
                  <a:lnTo>
                    <a:pt x="4052227" y="188480"/>
                  </a:lnTo>
                  <a:lnTo>
                    <a:pt x="4052227" y="282219"/>
                  </a:lnTo>
                  <a:lnTo>
                    <a:pt x="3957993" y="282219"/>
                  </a:lnTo>
                  <a:lnTo>
                    <a:pt x="3957993" y="279"/>
                  </a:lnTo>
                  <a:lnTo>
                    <a:pt x="3769512" y="279"/>
                  </a:lnTo>
                  <a:lnTo>
                    <a:pt x="3769512" y="282219"/>
                  </a:lnTo>
                  <a:lnTo>
                    <a:pt x="3769512" y="377469"/>
                  </a:lnTo>
                  <a:lnTo>
                    <a:pt x="3769512" y="471449"/>
                  </a:lnTo>
                  <a:lnTo>
                    <a:pt x="3957993" y="471449"/>
                  </a:lnTo>
                  <a:lnTo>
                    <a:pt x="3957993" y="377469"/>
                  </a:lnTo>
                  <a:lnTo>
                    <a:pt x="4052227" y="377469"/>
                  </a:lnTo>
                  <a:lnTo>
                    <a:pt x="4052227" y="282714"/>
                  </a:lnTo>
                  <a:lnTo>
                    <a:pt x="4146473" y="282714"/>
                  </a:lnTo>
                  <a:lnTo>
                    <a:pt x="4146473" y="188480"/>
                  </a:lnTo>
                  <a:close/>
                </a:path>
                <a:path w="5183505" h="471805">
                  <a:moveTo>
                    <a:pt x="4429188" y="279"/>
                  </a:moveTo>
                  <a:lnTo>
                    <a:pt x="4240708" y="279"/>
                  </a:lnTo>
                  <a:lnTo>
                    <a:pt x="4240708" y="94259"/>
                  </a:lnTo>
                  <a:lnTo>
                    <a:pt x="4146473" y="94259"/>
                  </a:lnTo>
                  <a:lnTo>
                    <a:pt x="4146473" y="188239"/>
                  </a:lnTo>
                  <a:lnTo>
                    <a:pt x="4240708" y="188239"/>
                  </a:lnTo>
                  <a:lnTo>
                    <a:pt x="4240708" y="471449"/>
                  </a:lnTo>
                  <a:lnTo>
                    <a:pt x="4429188" y="471449"/>
                  </a:lnTo>
                  <a:lnTo>
                    <a:pt x="4429188" y="188239"/>
                  </a:lnTo>
                  <a:lnTo>
                    <a:pt x="4429188" y="94259"/>
                  </a:lnTo>
                  <a:lnTo>
                    <a:pt x="4429188" y="279"/>
                  </a:lnTo>
                  <a:close/>
                </a:path>
                <a:path w="5183505" h="471805">
                  <a:moveTo>
                    <a:pt x="5183086" y="94234"/>
                  </a:moveTo>
                  <a:lnTo>
                    <a:pt x="5088852" y="94234"/>
                  </a:lnTo>
                  <a:lnTo>
                    <a:pt x="5088852" y="0"/>
                  </a:lnTo>
                  <a:lnTo>
                    <a:pt x="4617656" y="0"/>
                  </a:lnTo>
                  <a:lnTo>
                    <a:pt x="4617656" y="94234"/>
                  </a:lnTo>
                  <a:lnTo>
                    <a:pt x="4994618" y="94234"/>
                  </a:lnTo>
                  <a:lnTo>
                    <a:pt x="4994618" y="188239"/>
                  </a:lnTo>
                  <a:lnTo>
                    <a:pt x="4711903" y="188239"/>
                  </a:lnTo>
                  <a:lnTo>
                    <a:pt x="4711903" y="94259"/>
                  </a:lnTo>
                  <a:lnTo>
                    <a:pt x="4523422" y="94259"/>
                  </a:lnTo>
                  <a:lnTo>
                    <a:pt x="4523422" y="188239"/>
                  </a:lnTo>
                  <a:lnTo>
                    <a:pt x="4523422" y="282219"/>
                  </a:lnTo>
                  <a:lnTo>
                    <a:pt x="4523422" y="377469"/>
                  </a:lnTo>
                  <a:lnTo>
                    <a:pt x="4617656" y="377469"/>
                  </a:lnTo>
                  <a:lnTo>
                    <a:pt x="4617656" y="471182"/>
                  </a:lnTo>
                  <a:lnTo>
                    <a:pt x="5088852" y="471182"/>
                  </a:lnTo>
                  <a:lnTo>
                    <a:pt x="5088852" y="376948"/>
                  </a:lnTo>
                  <a:lnTo>
                    <a:pt x="4711903" y="376948"/>
                  </a:lnTo>
                  <a:lnTo>
                    <a:pt x="4711903" y="282219"/>
                  </a:lnTo>
                  <a:lnTo>
                    <a:pt x="5183086" y="282219"/>
                  </a:lnTo>
                  <a:lnTo>
                    <a:pt x="5183086" y="188480"/>
                  </a:lnTo>
                  <a:lnTo>
                    <a:pt x="5183086" y="188239"/>
                  </a:lnTo>
                  <a:lnTo>
                    <a:pt x="5183086" y="94234"/>
                  </a:lnTo>
                  <a:close/>
                </a:path>
              </a:pathLst>
            </a:custGeom>
            <a:solidFill>
              <a:srgbClr val="0023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/>
          <p:nvPr/>
        </p:nvSpPr>
        <p:spPr>
          <a:xfrm>
            <a:off x="17101046" y="723042"/>
            <a:ext cx="274955" cy="274320"/>
          </a:xfrm>
          <a:custGeom>
            <a:avLst/>
            <a:gdLst/>
            <a:ahLst/>
            <a:cxnLst/>
            <a:rect l="l" t="t" r="r" b="b"/>
            <a:pathLst>
              <a:path w="274955" h="274319">
                <a:moveTo>
                  <a:pt x="274853" y="38722"/>
                </a:moveTo>
                <a:lnTo>
                  <a:pt x="196329" y="38722"/>
                </a:lnTo>
                <a:lnTo>
                  <a:pt x="196329" y="116840"/>
                </a:lnTo>
                <a:lnTo>
                  <a:pt x="78524" y="116840"/>
                </a:lnTo>
                <a:lnTo>
                  <a:pt x="78524" y="38100"/>
                </a:lnTo>
                <a:lnTo>
                  <a:pt x="235597" y="38100"/>
                </a:lnTo>
                <a:lnTo>
                  <a:pt x="235597" y="0"/>
                </a:lnTo>
                <a:lnTo>
                  <a:pt x="0" y="0"/>
                </a:lnTo>
                <a:lnTo>
                  <a:pt x="0" y="38100"/>
                </a:lnTo>
                <a:lnTo>
                  <a:pt x="0" y="116840"/>
                </a:lnTo>
                <a:lnTo>
                  <a:pt x="0" y="156210"/>
                </a:lnTo>
                <a:lnTo>
                  <a:pt x="0" y="234950"/>
                </a:lnTo>
                <a:lnTo>
                  <a:pt x="0" y="274320"/>
                </a:lnTo>
                <a:lnTo>
                  <a:pt x="235597" y="274320"/>
                </a:lnTo>
                <a:lnTo>
                  <a:pt x="235597" y="235051"/>
                </a:lnTo>
                <a:lnTo>
                  <a:pt x="274853" y="235051"/>
                </a:lnTo>
                <a:lnTo>
                  <a:pt x="274853" y="156514"/>
                </a:lnTo>
                <a:lnTo>
                  <a:pt x="196329" y="156514"/>
                </a:lnTo>
                <a:lnTo>
                  <a:pt x="196329" y="234950"/>
                </a:lnTo>
                <a:lnTo>
                  <a:pt x="78524" y="234950"/>
                </a:lnTo>
                <a:lnTo>
                  <a:pt x="78524" y="156210"/>
                </a:lnTo>
                <a:lnTo>
                  <a:pt x="235597" y="156210"/>
                </a:lnTo>
                <a:lnTo>
                  <a:pt x="235597" y="117246"/>
                </a:lnTo>
                <a:lnTo>
                  <a:pt x="274853" y="117246"/>
                </a:lnTo>
                <a:lnTo>
                  <a:pt x="274853" y="38722"/>
                </a:lnTo>
                <a:close/>
              </a:path>
            </a:pathLst>
          </a:custGeom>
          <a:solidFill>
            <a:srgbClr val="001C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7437163" y="722496"/>
            <a:ext cx="274955" cy="274955"/>
          </a:xfrm>
          <a:custGeom>
            <a:avLst/>
            <a:gdLst/>
            <a:ahLst/>
            <a:cxnLst/>
            <a:rect l="l" t="t" r="r" b="b"/>
            <a:pathLst>
              <a:path w="274955" h="274955">
                <a:moveTo>
                  <a:pt x="274853" y="39268"/>
                </a:moveTo>
                <a:lnTo>
                  <a:pt x="235585" y="39268"/>
                </a:lnTo>
                <a:lnTo>
                  <a:pt x="235585" y="0"/>
                </a:lnTo>
                <a:lnTo>
                  <a:pt x="196329" y="0"/>
                </a:lnTo>
                <a:lnTo>
                  <a:pt x="196329" y="39268"/>
                </a:lnTo>
                <a:lnTo>
                  <a:pt x="196329" y="235597"/>
                </a:lnTo>
                <a:lnTo>
                  <a:pt x="78524" y="235597"/>
                </a:lnTo>
                <a:lnTo>
                  <a:pt x="78524" y="39268"/>
                </a:lnTo>
                <a:lnTo>
                  <a:pt x="196329" y="39268"/>
                </a:lnTo>
                <a:lnTo>
                  <a:pt x="196329" y="0"/>
                </a:lnTo>
                <a:lnTo>
                  <a:pt x="39255" y="0"/>
                </a:lnTo>
                <a:lnTo>
                  <a:pt x="39255" y="39268"/>
                </a:lnTo>
                <a:lnTo>
                  <a:pt x="0" y="39268"/>
                </a:lnTo>
                <a:lnTo>
                  <a:pt x="0" y="235597"/>
                </a:lnTo>
                <a:lnTo>
                  <a:pt x="39255" y="235597"/>
                </a:lnTo>
                <a:lnTo>
                  <a:pt x="39255" y="274866"/>
                </a:lnTo>
                <a:lnTo>
                  <a:pt x="235585" y="274866"/>
                </a:lnTo>
                <a:lnTo>
                  <a:pt x="235585" y="235597"/>
                </a:lnTo>
                <a:lnTo>
                  <a:pt x="274853" y="235597"/>
                </a:lnTo>
                <a:lnTo>
                  <a:pt x="274853" y="39268"/>
                </a:lnTo>
                <a:close/>
              </a:path>
            </a:pathLst>
          </a:custGeom>
          <a:solidFill>
            <a:srgbClr val="001C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7773270" y="722496"/>
            <a:ext cx="274955" cy="274955"/>
          </a:xfrm>
          <a:custGeom>
            <a:avLst/>
            <a:gdLst/>
            <a:ahLst/>
            <a:cxnLst/>
            <a:rect l="l" t="t" r="r" b="b"/>
            <a:pathLst>
              <a:path w="274955" h="274955">
                <a:moveTo>
                  <a:pt x="274866" y="39268"/>
                </a:moveTo>
                <a:lnTo>
                  <a:pt x="235597" y="39268"/>
                </a:lnTo>
                <a:lnTo>
                  <a:pt x="235597" y="0"/>
                </a:lnTo>
                <a:lnTo>
                  <a:pt x="196329" y="0"/>
                </a:lnTo>
                <a:lnTo>
                  <a:pt x="196329" y="39268"/>
                </a:lnTo>
                <a:lnTo>
                  <a:pt x="196329" y="235597"/>
                </a:lnTo>
                <a:lnTo>
                  <a:pt x="78536" y="235597"/>
                </a:lnTo>
                <a:lnTo>
                  <a:pt x="78536" y="39268"/>
                </a:lnTo>
                <a:lnTo>
                  <a:pt x="196329" y="39268"/>
                </a:lnTo>
                <a:lnTo>
                  <a:pt x="196329" y="0"/>
                </a:lnTo>
                <a:lnTo>
                  <a:pt x="39268" y="0"/>
                </a:lnTo>
                <a:lnTo>
                  <a:pt x="39268" y="39268"/>
                </a:lnTo>
                <a:lnTo>
                  <a:pt x="0" y="39268"/>
                </a:lnTo>
                <a:lnTo>
                  <a:pt x="0" y="235597"/>
                </a:lnTo>
                <a:lnTo>
                  <a:pt x="39268" y="235597"/>
                </a:lnTo>
                <a:lnTo>
                  <a:pt x="39268" y="274866"/>
                </a:lnTo>
                <a:lnTo>
                  <a:pt x="235597" y="274866"/>
                </a:lnTo>
                <a:lnTo>
                  <a:pt x="235597" y="235597"/>
                </a:lnTo>
                <a:lnTo>
                  <a:pt x="274866" y="235597"/>
                </a:lnTo>
                <a:lnTo>
                  <a:pt x="274866" y="39268"/>
                </a:lnTo>
                <a:close/>
              </a:path>
            </a:pathLst>
          </a:custGeom>
          <a:solidFill>
            <a:srgbClr val="001C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8109387" y="722496"/>
            <a:ext cx="274955" cy="274955"/>
          </a:xfrm>
          <a:custGeom>
            <a:avLst/>
            <a:gdLst/>
            <a:ahLst/>
            <a:cxnLst/>
            <a:rect l="l" t="t" r="r" b="b"/>
            <a:pathLst>
              <a:path w="274955" h="274955">
                <a:moveTo>
                  <a:pt x="274866" y="235597"/>
                </a:moveTo>
                <a:lnTo>
                  <a:pt x="235597" y="235597"/>
                </a:lnTo>
                <a:lnTo>
                  <a:pt x="235597" y="196329"/>
                </a:lnTo>
                <a:lnTo>
                  <a:pt x="117805" y="196329"/>
                </a:lnTo>
                <a:lnTo>
                  <a:pt x="117805" y="235597"/>
                </a:lnTo>
                <a:lnTo>
                  <a:pt x="157060" y="235597"/>
                </a:lnTo>
                <a:lnTo>
                  <a:pt x="157060" y="274866"/>
                </a:lnTo>
                <a:lnTo>
                  <a:pt x="274866" y="274866"/>
                </a:lnTo>
                <a:lnTo>
                  <a:pt x="274866" y="235597"/>
                </a:lnTo>
                <a:close/>
              </a:path>
              <a:path w="274955" h="274955">
                <a:moveTo>
                  <a:pt x="274866" y="0"/>
                </a:moveTo>
                <a:lnTo>
                  <a:pt x="196329" y="0"/>
                </a:lnTo>
                <a:lnTo>
                  <a:pt x="196329" y="39268"/>
                </a:lnTo>
                <a:lnTo>
                  <a:pt x="157060" y="39268"/>
                </a:lnTo>
                <a:lnTo>
                  <a:pt x="157060" y="78536"/>
                </a:lnTo>
                <a:lnTo>
                  <a:pt x="117805" y="78536"/>
                </a:lnTo>
                <a:lnTo>
                  <a:pt x="117805" y="117386"/>
                </a:lnTo>
                <a:lnTo>
                  <a:pt x="78536" y="117386"/>
                </a:lnTo>
                <a:lnTo>
                  <a:pt x="78536" y="546"/>
                </a:lnTo>
                <a:lnTo>
                  <a:pt x="0" y="546"/>
                </a:lnTo>
                <a:lnTo>
                  <a:pt x="0" y="117386"/>
                </a:lnTo>
                <a:lnTo>
                  <a:pt x="0" y="156756"/>
                </a:lnTo>
                <a:lnTo>
                  <a:pt x="0" y="196126"/>
                </a:lnTo>
                <a:lnTo>
                  <a:pt x="0" y="274866"/>
                </a:lnTo>
                <a:lnTo>
                  <a:pt x="78536" y="274866"/>
                </a:lnTo>
                <a:lnTo>
                  <a:pt x="78536" y="196126"/>
                </a:lnTo>
                <a:lnTo>
                  <a:pt x="196329" y="196126"/>
                </a:lnTo>
                <a:lnTo>
                  <a:pt x="196329" y="156756"/>
                </a:lnTo>
                <a:lnTo>
                  <a:pt x="157060" y="156756"/>
                </a:lnTo>
                <a:lnTo>
                  <a:pt x="157060" y="117792"/>
                </a:lnTo>
                <a:lnTo>
                  <a:pt x="196329" y="117792"/>
                </a:lnTo>
                <a:lnTo>
                  <a:pt x="196329" y="78536"/>
                </a:lnTo>
                <a:lnTo>
                  <a:pt x="235597" y="78536"/>
                </a:lnTo>
                <a:lnTo>
                  <a:pt x="235597" y="39268"/>
                </a:lnTo>
                <a:lnTo>
                  <a:pt x="274866" y="39268"/>
                </a:lnTo>
                <a:lnTo>
                  <a:pt x="274866" y="0"/>
                </a:lnTo>
                <a:close/>
              </a:path>
            </a:pathLst>
          </a:custGeom>
          <a:solidFill>
            <a:srgbClr val="001C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8484774" y="723042"/>
            <a:ext cx="236220" cy="274320"/>
          </a:xfrm>
          <a:custGeom>
            <a:avLst/>
            <a:gdLst/>
            <a:ahLst/>
            <a:cxnLst/>
            <a:rect l="l" t="t" r="r" b="b"/>
            <a:pathLst>
              <a:path w="236219" h="274319">
                <a:moveTo>
                  <a:pt x="235597" y="234950"/>
                </a:moveTo>
                <a:lnTo>
                  <a:pt x="78524" y="234950"/>
                </a:lnTo>
                <a:lnTo>
                  <a:pt x="78524" y="0"/>
                </a:lnTo>
                <a:lnTo>
                  <a:pt x="0" y="0"/>
                </a:lnTo>
                <a:lnTo>
                  <a:pt x="0" y="234950"/>
                </a:lnTo>
                <a:lnTo>
                  <a:pt x="0" y="274320"/>
                </a:lnTo>
                <a:lnTo>
                  <a:pt x="235597" y="274320"/>
                </a:lnTo>
                <a:lnTo>
                  <a:pt x="235597" y="234950"/>
                </a:lnTo>
                <a:close/>
              </a:path>
            </a:pathLst>
          </a:custGeom>
          <a:solidFill>
            <a:srgbClr val="001C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8781624" y="723042"/>
            <a:ext cx="274955" cy="274320"/>
          </a:xfrm>
          <a:custGeom>
            <a:avLst/>
            <a:gdLst/>
            <a:ahLst/>
            <a:cxnLst/>
            <a:rect l="l" t="t" r="r" b="b"/>
            <a:pathLst>
              <a:path w="274955" h="274319">
                <a:moveTo>
                  <a:pt x="274853" y="0"/>
                </a:moveTo>
                <a:lnTo>
                  <a:pt x="0" y="0"/>
                </a:lnTo>
                <a:lnTo>
                  <a:pt x="0" y="38100"/>
                </a:lnTo>
                <a:lnTo>
                  <a:pt x="0" y="116840"/>
                </a:lnTo>
                <a:lnTo>
                  <a:pt x="0" y="156210"/>
                </a:lnTo>
                <a:lnTo>
                  <a:pt x="0" y="234950"/>
                </a:lnTo>
                <a:lnTo>
                  <a:pt x="0" y="274320"/>
                </a:lnTo>
                <a:lnTo>
                  <a:pt x="274853" y="274320"/>
                </a:lnTo>
                <a:lnTo>
                  <a:pt x="274853" y="234950"/>
                </a:lnTo>
                <a:lnTo>
                  <a:pt x="78524" y="234950"/>
                </a:lnTo>
                <a:lnTo>
                  <a:pt x="78524" y="156210"/>
                </a:lnTo>
                <a:lnTo>
                  <a:pt x="235597" y="156210"/>
                </a:lnTo>
                <a:lnTo>
                  <a:pt x="235597" y="116840"/>
                </a:lnTo>
                <a:lnTo>
                  <a:pt x="78524" y="116840"/>
                </a:lnTo>
                <a:lnTo>
                  <a:pt x="78524" y="38100"/>
                </a:lnTo>
                <a:lnTo>
                  <a:pt x="274853" y="38100"/>
                </a:lnTo>
                <a:lnTo>
                  <a:pt x="274853" y="0"/>
                </a:lnTo>
                <a:close/>
              </a:path>
            </a:pathLst>
          </a:custGeom>
          <a:solidFill>
            <a:srgbClr val="001C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9156998" y="722496"/>
            <a:ext cx="236220" cy="274955"/>
          </a:xfrm>
          <a:custGeom>
            <a:avLst/>
            <a:gdLst/>
            <a:ahLst/>
            <a:cxnLst/>
            <a:rect l="l" t="t" r="r" b="b"/>
            <a:pathLst>
              <a:path w="236219" h="274955">
                <a:moveTo>
                  <a:pt x="235597" y="0"/>
                </a:moveTo>
                <a:lnTo>
                  <a:pt x="0" y="0"/>
                </a:lnTo>
                <a:lnTo>
                  <a:pt x="0" y="39268"/>
                </a:lnTo>
                <a:lnTo>
                  <a:pt x="78536" y="39268"/>
                </a:lnTo>
                <a:lnTo>
                  <a:pt x="78536" y="274866"/>
                </a:lnTo>
                <a:lnTo>
                  <a:pt x="157073" y="274866"/>
                </a:lnTo>
                <a:lnTo>
                  <a:pt x="157073" y="39268"/>
                </a:lnTo>
                <a:lnTo>
                  <a:pt x="235597" y="39268"/>
                </a:lnTo>
                <a:lnTo>
                  <a:pt x="235597" y="0"/>
                </a:lnTo>
                <a:close/>
              </a:path>
            </a:pathLst>
          </a:custGeom>
          <a:solidFill>
            <a:srgbClr val="001CD3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5" name="object 1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64872" y="3967732"/>
            <a:ext cx="4751711" cy="4889903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686477" y="3763864"/>
            <a:ext cx="5490754" cy="879554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2587428" y="3763864"/>
            <a:ext cx="6105904" cy="879554"/>
          </a:xfrm>
          <a:prstGeom prst="rect">
            <a:avLst/>
          </a:prstGeom>
        </p:spPr>
      </p:pic>
      <p:sp>
        <p:nvSpPr>
          <p:cNvPr id="18" name="object 18"/>
          <p:cNvSpPr/>
          <p:nvPr/>
        </p:nvSpPr>
        <p:spPr>
          <a:xfrm>
            <a:off x="6397711" y="3518217"/>
            <a:ext cx="20955" cy="6953250"/>
          </a:xfrm>
          <a:custGeom>
            <a:avLst/>
            <a:gdLst/>
            <a:ahLst/>
            <a:cxnLst/>
            <a:rect l="l" t="t" r="r" b="b"/>
            <a:pathLst>
              <a:path w="20954" h="6953250">
                <a:moveTo>
                  <a:pt x="20941" y="6952667"/>
                </a:moveTo>
                <a:lnTo>
                  <a:pt x="20941" y="0"/>
                </a:lnTo>
                <a:lnTo>
                  <a:pt x="0" y="0"/>
                </a:lnTo>
                <a:lnTo>
                  <a:pt x="0" y="6952667"/>
                </a:lnTo>
                <a:lnTo>
                  <a:pt x="20941" y="695266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155929" y="5185915"/>
            <a:ext cx="431800" cy="283210"/>
          </a:xfrm>
          <a:custGeom>
            <a:avLst/>
            <a:gdLst/>
            <a:ahLst/>
            <a:cxnLst/>
            <a:rect l="l" t="t" r="r" b="b"/>
            <a:pathLst>
              <a:path w="431800" h="283210">
                <a:moveTo>
                  <a:pt x="39045" y="0"/>
                </a:moveTo>
                <a:lnTo>
                  <a:pt x="0" y="0"/>
                </a:lnTo>
                <a:lnTo>
                  <a:pt x="0" y="279886"/>
                </a:lnTo>
                <a:lnTo>
                  <a:pt x="39045" y="279886"/>
                </a:lnTo>
                <a:lnTo>
                  <a:pt x="39045" y="148927"/>
                </a:lnTo>
                <a:lnTo>
                  <a:pt x="149964" y="148927"/>
                </a:lnTo>
                <a:lnTo>
                  <a:pt x="149964" y="120938"/>
                </a:lnTo>
                <a:lnTo>
                  <a:pt x="39045" y="120938"/>
                </a:lnTo>
                <a:lnTo>
                  <a:pt x="39045" y="0"/>
                </a:lnTo>
                <a:close/>
              </a:path>
              <a:path w="431800" h="283210">
                <a:moveTo>
                  <a:pt x="149964" y="148927"/>
                </a:moveTo>
                <a:lnTo>
                  <a:pt x="110918" y="148927"/>
                </a:lnTo>
                <a:lnTo>
                  <a:pt x="110918" y="279886"/>
                </a:lnTo>
                <a:lnTo>
                  <a:pt x="149964" y="279886"/>
                </a:lnTo>
                <a:lnTo>
                  <a:pt x="149964" y="148927"/>
                </a:lnTo>
                <a:close/>
              </a:path>
              <a:path w="431800" h="283210">
                <a:moveTo>
                  <a:pt x="149964" y="0"/>
                </a:moveTo>
                <a:lnTo>
                  <a:pt x="110918" y="0"/>
                </a:lnTo>
                <a:lnTo>
                  <a:pt x="110918" y="120938"/>
                </a:lnTo>
                <a:lnTo>
                  <a:pt x="149964" y="120938"/>
                </a:lnTo>
                <a:lnTo>
                  <a:pt x="149964" y="0"/>
                </a:lnTo>
                <a:close/>
              </a:path>
              <a:path w="431800" h="283210">
                <a:moveTo>
                  <a:pt x="245867" y="77400"/>
                </a:moveTo>
                <a:lnTo>
                  <a:pt x="204013" y="91416"/>
                </a:lnTo>
                <a:lnTo>
                  <a:pt x="188075" y="132859"/>
                </a:lnTo>
                <a:lnTo>
                  <a:pt x="186780" y="157220"/>
                </a:lnTo>
                <a:lnTo>
                  <a:pt x="186780" y="202831"/>
                </a:lnTo>
                <a:lnTo>
                  <a:pt x="191617" y="246715"/>
                </a:lnTo>
                <a:lnTo>
                  <a:pt x="216647" y="277597"/>
                </a:lnTo>
                <a:lnTo>
                  <a:pt x="245867" y="282651"/>
                </a:lnTo>
                <a:lnTo>
                  <a:pt x="260120" y="281571"/>
                </a:lnTo>
                <a:lnTo>
                  <a:pt x="294998" y="255936"/>
                </a:lnTo>
                <a:lnTo>
                  <a:pt x="295209" y="255353"/>
                </a:lnTo>
                <a:lnTo>
                  <a:pt x="240914" y="255353"/>
                </a:lnTo>
                <a:lnTo>
                  <a:pt x="236537" y="254201"/>
                </a:lnTo>
                <a:lnTo>
                  <a:pt x="223752" y="180717"/>
                </a:lnTo>
                <a:lnTo>
                  <a:pt x="302535" y="180717"/>
                </a:lnTo>
                <a:lnTo>
                  <a:pt x="302467" y="160675"/>
                </a:lnTo>
                <a:lnTo>
                  <a:pt x="223752" y="160675"/>
                </a:lnTo>
                <a:lnTo>
                  <a:pt x="223860" y="141800"/>
                </a:lnTo>
                <a:lnTo>
                  <a:pt x="239532" y="104698"/>
                </a:lnTo>
                <a:lnTo>
                  <a:pt x="294666" y="104698"/>
                </a:lnTo>
                <a:lnTo>
                  <a:pt x="292860" y="100465"/>
                </a:lnTo>
                <a:lnTo>
                  <a:pt x="257637" y="78048"/>
                </a:lnTo>
                <a:lnTo>
                  <a:pt x="245867" y="77400"/>
                </a:lnTo>
                <a:close/>
              </a:path>
              <a:path w="431800" h="283210">
                <a:moveTo>
                  <a:pt x="302190" y="210433"/>
                </a:moveTo>
                <a:lnTo>
                  <a:pt x="266254" y="210433"/>
                </a:lnTo>
                <a:lnTo>
                  <a:pt x="266254" y="229207"/>
                </a:lnTo>
                <a:lnTo>
                  <a:pt x="265678" y="235081"/>
                </a:lnTo>
                <a:lnTo>
                  <a:pt x="264460" y="240495"/>
                </a:lnTo>
                <a:lnTo>
                  <a:pt x="263605" y="244987"/>
                </a:lnTo>
                <a:lnTo>
                  <a:pt x="261646" y="248788"/>
                </a:lnTo>
                <a:lnTo>
                  <a:pt x="255887" y="254086"/>
                </a:lnTo>
                <a:lnTo>
                  <a:pt x="251741" y="255353"/>
                </a:lnTo>
                <a:lnTo>
                  <a:pt x="295209" y="255353"/>
                </a:lnTo>
                <a:lnTo>
                  <a:pt x="298994" y="244900"/>
                </a:lnTo>
                <a:lnTo>
                  <a:pt x="301391" y="232267"/>
                </a:lnTo>
                <a:lnTo>
                  <a:pt x="302190" y="218035"/>
                </a:lnTo>
                <a:lnTo>
                  <a:pt x="302190" y="210433"/>
                </a:lnTo>
                <a:close/>
              </a:path>
              <a:path w="431800" h="283210">
                <a:moveTo>
                  <a:pt x="294666" y="104698"/>
                </a:moveTo>
                <a:lnTo>
                  <a:pt x="251741" y="104698"/>
                </a:lnTo>
                <a:lnTo>
                  <a:pt x="256233" y="106195"/>
                </a:lnTo>
                <a:lnTo>
                  <a:pt x="258997" y="109190"/>
                </a:lnTo>
                <a:lnTo>
                  <a:pt x="261992" y="111954"/>
                </a:lnTo>
                <a:lnTo>
                  <a:pt x="263950" y="116216"/>
                </a:lnTo>
                <a:lnTo>
                  <a:pt x="265044" y="123011"/>
                </a:lnTo>
                <a:lnTo>
                  <a:pt x="265793" y="127503"/>
                </a:lnTo>
                <a:lnTo>
                  <a:pt x="266150" y="132859"/>
                </a:lnTo>
                <a:lnTo>
                  <a:pt x="266254" y="160675"/>
                </a:lnTo>
                <a:lnTo>
                  <a:pt x="302467" y="160675"/>
                </a:lnTo>
                <a:lnTo>
                  <a:pt x="298734" y="117828"/>
                </a:lnTo>
                <a:lnTo>
                  <a:pt x="296316" y="108564"/>
                </a:lnTo>
                <a:lnTo>
                  <a:pt x="294666" y="104698"/>
                </a:lnTo>
                <a:close/>
              </a:path>
              <a:path w="431800" h="283210">
                <a:moveTo>
                  <a:pt x="394100" y="107808"/>
                </a:moveTo>
                <a:lnTo>
                  <a:pt x="357128" y="107808"/>
                </a:lnTo>
                <a:lnTo>
                  <a:pt x="357128" y="279886"/>
                </a:lnTo>
                <a:lnTo>
                  <a:pt x="394100" y="279886"/>
                </a:lnTo>
                <a:lnTo>
                  <a:pt x="394100" y="107808"/>
                </a:lnTo>
                <a:close/>
              </a:path>
              <a:path w="431800" h="283210">
                <a:moveTo>
                  <a:pt x="431764" y="80165"/>
                </a:moveTo>
                <a:lnTo>
                  <a:pt x="319810" y="80165"/>
                </a:lnTo>
                <a:lnTo>
                  <a:pt x="319810" y="107808"/>
                </a:lnTo>
                <a:lnTo>
                  <a:pt x="431764" y="107808"/>
                </a:lnTo>
                <a:lnTo>
                  <a:pt x="431764" y="8016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0" name="object 2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680424" y="5151675"/>
            <a:ext cx="335068" cy="335068"/>
          </a:xfrm>
          <a:prstGeom prst="rect">
            <a:avLst/>
          </a:prstGeom>
        </p:spPr>
      </p:pic>
      <p:sp>
        <p:nvSpPr>
          <p:cNvPr id="21" name="object 21"/>
          <p:cNvSpPr/>
          <p:nvPr/>
        </p:nvSpPr>
        <p:spPr>
          <a:xfrm>
            <a:off x="7137193" y="5719930"/>
            <a:ext cx="346710" cy="330835"/>
          </a:xfrm>
          <a:custGeom>
            <a:avLst/>
            <a:gdLst/>
            <a:ahLst/>
            <a:cxnLst/>
            <a:rect l="l" t="t" r="r" b="b"/>
            <a:pathLst>
              <a:path w="346709" h="330835">
                <a:moveTo>
                  <a:pt x="205250" y="251898"/>
                </a:moveTo>
                <a:lnTo>
                  <a:pt x="0" y="251898"/>
                </a:lnTo>
                <a:lnTo>
                  <a:pt x="0" y="330681"/>
                </a:lnTo>
                <a:lnTo>
                  <a:pt x="30061" y="330681"/>
                </a:lnTo>
                <a:lnTo>
                  <a:pt x="33171" y="279886"/>
                </a:lnTo>
                <a:lnTo>
                  <a:pt x="205250" y="279886"/>
                </a:lnTo>
                <a:lnTo>
                  <a:pt x="205250" y="251898"/>
                </a:lnTo>
                <a:close/>
              </a:path>
              <a:path w="346709" h="330835">
                <a:moveTo>
                  <a:pt x="205250" y="279886"/>
                </a:moveTo>
                <a:lnTo>
                  <a:pt x="172078" y="279886"/>
                </a:lnTo>
                <a:lnTo>
                  <a:pt x="175188" y="330681"/>
                </a:lnTo>
                <a:lnTo>
                  <a:pt x="205250" y="330681"/>
                </a:lnTo>
                <a:lnTo>
                  <a:pt x="205250" y="279886"/>
                </a:lnTo>
                <a:close/>
              </a:path>
              <a:path w="346709" h="330835">
                <a:moveTo>
                  <a:pt x="178298" y="0"/>
                </a:moveTo>
                <a:lnTo>
                  <a:pt x="61160" y="0"/>
                </a:lnTo>
                <a:lnTo>
                  <a:pt x="56668" y="82929"/>
                </a:lnTo>
                <a:lnTo>
                  <a:pt x="55696" y="101394"/>
                </a:lnTo>
                <a:lnTo>
                  <a:pt x="54508" y="118433"/>
                </a:lnTo>
                <a:lnTo>
                  <a:pt x="49865" y="161150"/>
                </a:lnTo>
                <a:lnTo>
                  <a:pt x="42090" y="201578"/>
                </a:lnTo>
                <a:lnTo>
                  <a:pt x="24187" y="240149"/>
                </a:lnTo>
                <a:lnTo>
                  <a:pt x="20501" y="244756"/>
                </a:lnTo>
                <a:lnTo>
                  <a:pt x="16701" y="248673"/>
                </a:lnTo>
                <a:lnTo>
                  <a:pt x="12784" y="251898"/>
                </a:lnTo>
                <a:lnTo>
                  <a:pt x="49066" y="251898"/>
                </a:lnTo>
                <a:lnTo>
                  <a:pt x="52982" y="247981"/>
                </a:lnTo>
                <a:lnTo>
                  <a:pt x="56783" y="243950"/>
                </a:lnTo>
                <a:lnTo>
                  <a:pt x="60469" y="239804"/>
                </a:lnTo>
                <a:lnTo>
                  <a:pt x="64385" y="235657"/>
                </a:lnTo>
                <a:lnTo>
                  <a:pt x="80165" y="196957"/>
                </a:lnTo>
                <a:lnTo>
                  <a:pt x="87075" y="155147"/>
                </a:lnTo>
                <a:lnTo>
                  <a:pt x="90768" y="110183"/>
                </a:lnTo>
                <a:lnTo>
                  <a:pt x="94332" y="29025"/>
                </a:lnTo>
                <a:lnTo>
                  <a:pt x="178298" y="29025"/>
                </a:lnTo>
                <a:lnTo>
                  <a:pt x="178298" y="0"/>
                </a:lnTo>
                <a:close/>
              </a:path>
              <a:path w="346709" h="330835">
                <a:moveTo>
                  <a:pt x="178298" y="29025"/>
                </a:moveTo>
                <a:lnTo>
                  <a:pt x="139597" y="29025"/>
                </a:lnTo>
                <a:lnTo>
                  <a:pt x="139597" y="251898"/>
                </a:lnTo>
                <a:lnTo>
                  <a:pt x="178298" y="251898"/>
                </a:lnTo>
                <a:lnTo>
                  <a:pt x="178298" y="29025"/>
                </a:lnTo>
                <a:close/>
              </a:path>
              <a:path w="346709" h="330835">
                <a:moveTo>
                  <a:pt x="336958" y="105043"/>
                </a:moveTo>
                <a:lnTo>
                  <a:pt x="291849" y="105043"/>
                </a:lnTo>
                <a:lnTo>
                  <a:pt x="296110" y="106426"/>
                </a:lnTo>
                <a:lnTo>
                  <a:pt x="298875" y="109190"/>
                </a:lnTo>
                <a:lnTo>
                  <a:pt x="301869" y="111724"/>
                </a:lnTo>
                <a:lnTo>
                  <a:pt x="303827" y="115640"/>
                </a:lnTo>
                <a:lnTo>
                  <a:pt x="305658" y="126165"/>
                </a:lnTo>
                <a:lnTo>
                  <a:pt x="306131" y="132917"/>
                </a:lnTo>
                <a:lnTo>
                  <a:pt x="306131" y="155147"/>
                </a:lnTo>
                <a:lnTo>
                  <a:pt x="298270" y="158278"/>
                </a:lnTo>
                <a:lnTo>
                  <a:pt x="290582" y="161453"/>
                </a:lnTo>
                <a:lnTo>
                  <a:pt x="256222" y="179140"/>
                </a:lnTo>
                <a:lnTo>
                  <a:pt x="230847" y="211664"/>
                </a:lnTo>
                <a:lnTo>
                  <a:pt x="227348" y="244181"/>
                </a:lnTo>
                <a:lnTo>
                  <a:pt x="229076" y="251667"/>
                </a:lnTo>
                <a:lnTo>
                  <a:pt x="259598" y="282651"/>
                </a:lnTo>
                <a:lnTo>
                  <a:pt x="267431" y="282651"/>
                </a:lnTo>
                <a:lnTo>
                  <a:pt x="302762" y="261918"/>
                </a:lnTo>
                <a:lnTo>
                  <a:pt x="307731" y="250861"/>
                </a:lnTo>
                <a:lnTo>
                  <a:pt x="276184" y="250861"/>
                </a:lnTo>
                <a:lnTo>
                  <a:pt x="271808" y="248557"/>
                </a:lnTo>
                <a:lnTo>
                  <a:pt x="265818" y="239343"/>
                </a:lnTo>
                <a:lnTo>
                  <a:pt x="264321" y="233008"/>
                </a:lnTo>
                <a:lnTo>
                  <a:pt x="264327" y="219158"/>
                </a:lnTo>
                <a:lnTo>
                  <a:pt x="294959" y="184057"/>
                </a:lnTo>
                <a:lnTo>
                  <a:pt x="306131" y="177607"/>
                </a:lnTo>
                <a:lnTo>
                  <a:pt x="343104" y="177607"/>
                </a:lnTo>
                <a:lnTo>
                  <a:pt x="343104" y="140634"/>
                </a:lnTo>
                <a:lnTo>
                  <a:pt x="342326" y="126165"/>
                </a:lnTo>
                <a:lnTo>
                  <a:pt x="339994" y="113509"/>
                </a:lnTo>
                <a:lnTo>
                  <a:pt x="336958" y="105043"/>
                </a:lnTo>
                <a:close/>
              </a:path>
              <a:path w="346709" h="330835">
                <a:moveTo>
                  <a:pt x="343505" y="250515"/>
                </a:moveTo>
                <a:lnTo>
                  <a:pt x="307859" y="250515"/>
                </a:lnTo>
                <a:lnTo>
                  <a:pt x="308319" y="255123"/>
                </a:lnTo>
                <a:lnTo>
                  <a:pt x="309011" y="260306"/>
                </a:lnTo>
                <a:lnTo>
                  <a:pt x="309932" y="266065"/>
                </a:lnTo>
                <a:lnTo>
                  <a:pt x="311084" y="271593"/>
                </a:lnTo>
                <a:lnTo>
                  <a:pt x="312005" y="276201"/>
                </a:lnTo>
                <a:lnTo>
                  <a:pt x="312696" y="279886"/>
                </a:lnTo>
                <a:lnTo>
                  <a:pt x="346559" y="279886"/>
                </a:lnTo>
                <a:lnTo>
                  <a:pt x="346098" y="275509"/>
                </a:lnTo>
                <a:lnTo>
                  <a:pt x="345523" y="270902"/>
                </a:lnTo>
                <a:lnTo>
                  <a:pt x="344831" y="266065"/>
                </a:lnTo>
                <a:lnTo>
                  <a:pt x="343873" y="255123"/>
                </a:lnTo>
                <a:lnTo>
                  <a:pt x="343505" y="250515"/>
                </a:lnTo>
                <a:close/>
              </a:path>
              <a:path w="346709" h="330835">
                <a:moveTo>
                  <a:pt x="343104" y="177607"/>
                </a:moveTo>
                <a:lnTo>
                  <a:pt x="306131" y="177607"/>
                </a:lnTo>
                <a:lnTo>
                  <a:pt x="306131" y="234275"/>
                </a:lnTo>
                <a:lnTo>
                  <a:pt x="305210" y="235888"/>
                </a:lnTo>
                <a:lnTo>
                  <a:pt x="285629" y="250861"/>
                </a:lnTo>
                <a:lnTo>
                  <a:pt x="307731" y="250861"/>
                </a:lnTo>
                <a:lnTo>
                  <a:pt x="307859" y="250515"/>
                </a:lnTo>
                <a:lnTo>
                  <a:pt x="343505" y="250515"/>
                </a:lnTo>
                <a:lnTo>
                  <a:pt x="343399" y="248557"/>
                </a:lnTo>
                <a:lnTo>
                  <a:pt x="343283" y="245678"/>
                </a:lnTo>
                <a:lnTo>
                  <a:pt x="343157" y="240840"/>
                </a:lnTo>
                <a:lnTo>
                  <a:pt x="343104" y="177607"/>
                </a:lnTo>
                <a:close/>
              </a:path>
              <a:path w="346709" h="330835">
                <a:moveTo>
                  <a:pt x="288509" y="77400"/>
                </a:moveTo>
                <a:lnTo>
                  <a:pt x="243588" y="93295"/>
                </a:lnTo>
                <a:lnTo>
                  <a:pt x="228385" y="142016"/>
                </a:lnTo>
                <a:lnTo>
                  <a:pt x="265012" y="143398"/>
                </a:lnTo>
                <a:lnTo>
                  <a:pt x="265012" y="127619"/>
                </a:lnTo>
                <a:lnTo>
                  <a:pt x="265703" y="122666"/>
                </a:lnTo>
                <a:lnTo>
                  <a:pt x="267085" y="118519"/>
                </a:lnTo>
                <a:lnTo>
                  <a:pt x="268467" y="114143"/>
                </a:lnTo>
                <a:lnTo>
                  <a:pt x="270656" y="110802"/>
                </a:lnTo>
                <a:lnTo>
                  <a:pt x="273650" y="108499"/>
                </a:lnTo>
                <a:lnTo>
                  <a:pt x="276875" y="106195"/>
                </a:lnTo>
                <a:lnTo>
                  <a:pt x="281022" y="105043"/>
                </a:lnTo>
                <a:lnTo>
                  <a:pt x="336958" y="105043"/>
                </a:lnTo>
                <a:lnTo>
                  <a:pt x="336107" y="102668"/>
                </a:lnTo>
                <a:lnTo>
                  <a:pt x="330664" y="93641"/>
                </a:lnTo>
                <a:lnTo>
                  <a:pt x="323365" y="86535"/>
                </a:lnTo>
                <a:lnTo>
                  <a:pt x="313906" y="81460"/>
                </a:lnTo>
                <a:lnTo>
                  <a:pt x="302287" y="78415"/>
                </a:lnTo>
                <a:lnTo>
                  <a:pt x="288509" y="774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2" name="object 22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680424" y="5685690"/>
            <a:ext cx="335068" cy="335068"/>
          </a:xfrm>
          <a:prstGeom prst="rect">
            <a:avLst/>
          </a:prstGeom>
        </p:spPr>
      </p:pic>
      <p:sp>
        <p:nvSpPr>
          <p:cNvPr id="23" name="object 23"/>
          <p:cNvSpPr/>
          <p:nvPr/>
        </p:nvSpPr>
        <p:spPr>
          <a:xfrm>
            <a:off x="13042772" y="5185915"/>
            <a:ext cx="346710" cy="330835"/>
          </a:xfrm>
          <a:custGeom>
            <a:avLst/>
            <a:gdLst/>
            <a:ahLst/>
            <a:cxnLst/>
            <a:rect l="l" t="t" r="r" b="b"/>
            <a:pathLst>
              <a:path w="346709" h="330835">
                <a:moveTo>
                  <a:pt x="205250" y="251898"/>
                </a:moveTo>
                <a:lnTo>
                  <a:pt x="0" y="251898"/>
                </a:lnTo>
                <a:lnTo>
                  <a:pt x="0" y="330681"/>
                </a:lnTo>
                <a:lnTo>
                  <a:pt x="30061" y="330681"/>
                </a:lnTo>
                <a:lnTo>
                  <a:pt x="33171" y="279886"/>
                </a:lnTo>
                <a:lnTo>
                  <a:pt x="205250" y="279886"/>
                </a:lnTo>
                <a:lnTo>
                  <a:pt x="205250" y="251898"/>
                </a:lnTo>
                <a:close/>
              </a:path>
              <a:path w="346709" h="330835">
                <a:moveTo>
                  <a:pt x="205250" y="279886"/>
                </a:moveTo>
                <a:lnTo>
                  <a:pt x="172078" y="279886"/>
                </a:lnTo>
                <a:lnTo>
                  <a:pt x="175188" y="330681"/>
                </a:lnTo>
                <a:lnTo>
                  <a:pt x="205250" y="330681"/>
                </a:lnTo>
                <a:lnTo>
                  <a:pt x="205250" y="279886"/>
                </a:lnTo>
                <a:close/>
              </a:path>
              <a:path w="346709" h="330835">
                <a:moveTo>
                  <a:pt x="178298" y="0"/>
                </a:moveTo>
                <a:lnTo>
                  <a:pt x="61160" y="0"/>
                </a:lnTo>
                <a:lnTo>
                  <a:pt x="56668" y="82929"/>
                </a:lnTo>
                <a:lnTo>
                  <a:pt x="55696" y="101394"/>
                </a:lnTo>
                <a:lnTo>
                  <a:pt x="54508" y="118433"/>
                </a:lnTo>
                <a:lnTo>
                  <a:pt x="49865" y="161150"/>
                </a:lnTo>
                <a:lnTo>
                  <a:pt x="42090" y="201578"/>
                </a:lnTo>
                <a:lnTo>
                  <a:pt x="24187" y="240149"/>
                </a:lnTo>
                <a:lnTo>
                  <a:pt x="20501" y="244756"/>
                </a:lnTo>
                <a:lnTo>
                  <a:pt x="16701" y="248673"/>
                </a:lnTo>
                <a:lnTo>
                  <a:pt x="12784" y="251898"/>
                </a:lnTo>
                <a:lnTo>
                  <a:pt x="49066" y="251898"/>
                </a:lnTo>
                <a:lnTo>
                  <a:pt x="52982" y="247981"/>
                </a:lnTo>
                <a:lnTo>
                  <a:pt x="56783" y="243950"/>
                </a:lnTo>
                <a:lnTo>
                  <a:pt x="60469" y="239804"/>
                </a:lnTo>
                <a:lnTo>
                  <a:pt x="64385" y="235657"/>
                </a:lnTo>
                <a:lnTo>
                  <a:pt x="80165" y="196957"/>
                </a:lnTo>
                <a:lnTo>
                  <a:pt x="87075" y="155147"/>
                </a:lnTo>
                <a:lnTo>
                  <a:pt x="90768" y="110183"/>
                </a:lnTo>
                <a:lnTo>
                  <a:pt x="94332" y="29025"/>
                </a:lnTo>
                <a:lnTo>
                  <a:pt x="178298" y="29025"/>
                </a:lnTo>
                <a:lnTo>
                  <a:pt x="178298" y="0"/>
                </a:lnTo>
                <a:close/>
              </a:path>
              <a:path w="346709" h="330835">
                <a:moveTo>
                  <a:pt x="178298" y="29025"/>
                </a:moveTo>
                <a:lnTo>
                  <a:pt x="139597" y="29025"/>
                </a:lnTo>
                <a:lnTo>
                  <a:pt x="139597" y="251898"/>
                </a:lnTo>
                <a:lnTo>
                  <a:pt x="178298" y="251898"/>
                </a:lnTo>
                <a:lnTo>
                  <a:pt x="178298" y="29025"/>
                </a:lnTo>
                <a:close/>
              </a:path>
              <a:path w="346709" h="330835">
                <a:moveTo>
                  <a:pt x="336958" y="105043"/>
                </a:moveTo>
                <a:lnTo>
                  <a:pt x="291849" y="105043"/>
                </a:lnTo>
                <a:lnTo>
                  <a:pt x="296110" y="106426"/>
                </a:lnTo>
                <a:lnTo>
                  <a:pt x="298875" y="109190"/>
                </a:lnTo>
                <a:lnTo>
                  <a:pt x="301869" y="111724"/>
                </a:lnTo>
                <a:lnTo>
                  <a:pt x="303827" y="115640"/>
                </a:lnTo>
                <a:lnTo>
                  <a:pt x="305658" y="126165"/>
                </a:lnTo>
                <a:lnTo>
                  <a:pt x="306131" y="132917"/>
                </a:lnTo>
                <a:lnTo>
                  <a:pt x="306131" y="155147"/>
                </a:lnTo>
                <a:lnTo>
                  <a:pt x="298270" y="158278"/>
                </a:lnTo>
                <a:lnTo>
                  <a:pt x="290582" y="161453"/>
                </a:lnTo>
                <a:lnTo>
                  <a:pt x="256222" y="179140"/>
                </a:lnTo>
                <a:lnTo>
                  <a:pt x="230847" y="211664"/>
                </a:lnTo>
                <a:lnTo>
                  <a:pt x="227348" y="244181"/>
                </a:lnTo>
                <a:lnTo>
                  <a:pt x="229076" y="251667"/>
                </a:lnTo>
                <a:lnTo>
                  <a:pt x="259598" y="282651"/>
                </a:lnTo>
                <a:lnTo>
                  <a:pt x="267431" y="282651"/>
                </a:lnTo>
                <a:lnTo>
                  <a:pt x="302762" y="261918"/>
                </a:lnTo>
                <a:lnTo>
                  <a:pt x="307731" y="250861"/>
                </a:lnTo>
                <a:lnTo>
                  <a:pt x="276184" y="250861"/>
                </a:lnTo>
                <a:lnTo>
                  <a:pt x="271808" y="248557"/>
                </a:lnTo>
                <a:lnTo>
                  <a:pt x="265818" y="239343"/>
                </a:lnTo>
                <a:lnTo>
                  <a:pt x="264321" y="233008"/>
                </a:lnTo>
                <a:lnTo>
                  <a:pt x="264327" y="219158"/>
                </a:lnTo>
                <a:lnTo>
                  <a:pt x="294959" y="184057"/>
                </a:lnTo>
                <a:lnTo>
                  <a:pt x="306131" y="177607"/>
                </a:lnTo>
                <a:lnTo>
                  <a:pt x="343104" y="177607"/>
                </a:lnTo>
                <a:lnTo>
                  <a:pt x="343104" y="140634"/>
                </a:lnTo>
                <a:lnTo>
                  <a:pt x="342326" y="126165"/>
                </a:lnTo>
                <a:lnTo>
                  <a:pt x="339994" y="113509"/>
                </a:lnTo>
                <a:lnTo>
                  <a:pt x="336958" y="105043"/>
                </a:lnTo>
                <a:close/>
              </a:path>
              <a:path w="346709" h="330835">
                <a:moveTo>
                  <a:pt x="343505" y="250515"/>
                </a:moveTo>
                <a:lnTo>
                  <a:pt x="307859" y="250515"/>
                </a:lnTo>
                <a:lnTo>
                  <a:pt x="308319" y="255123"/>
                </a:lnTo>
                <a:lnTo>
                  <a:pt x="309011" y="260306"/>
                </a:lnTo>
                <a:lnTo>
                  <a:pt x="309932" y="266065"/>
                </a:lnTo>
                <a:lnTo>
                  <a:pt x="311084" y="271593"/>
                </a:lnTo>
                <a:lnTo>
                  <a:pt x="312005" y="276201"/>
                </a:lnTo>
                <a:lnTo>
                  <a:pt x="312696" y="279886"/>
                </a:lnTo>
                <a:lnTo>
                  <a:pt x="346559" y="279886"/>
                </a:lnTo>
                <a:lnTo>
                  <a:pt x="346098" y="275509"/>
                </a:lnTo>
                <a:lnTo>
                  <a:pt x="345523" y="270902"/>
                </a:lnTo>
                <a:lnTo>
                  <a:pt x="344831" y="266065"/>
                </a:lnTo>
                <a:lnTo>
                  <a:pt x="343873" y="255123"/>
                </a:lnTo>
                <a:lnTo>
                  <a:pt x="343505" y="250515"/>
                </a:lnTo>
                <a:close/>
              </a:path>
              <a:path w="346709" h="330835">
                <a:moveTo>
                  <a:pt x="343104" y="177607"/>
                </a:moveTo>
                <a:lnTo>
                  <a:pt x="306131" y="177607"/>
                </a:lnTo>
                <a:lnTo>
                  <a:pt x="306131" y="234275"/>
                </a:lnTo>
                <a:lnTo>
                  <a:pt x="305210" y="235888"/>
                </a:lnTo>
                <a:lnTo>
                  <a:pt x="285629" y="250861"/>
                </a:lnTo>
                <a:lnTo>
                  <a:pt x="307731" y="250861"/>
                </a:lnTo>
                <a:lnTo>
                  <a:pt x="307859" y="250515"/>
                </a:lnTo>
                <a:lnTo>
                  <a:pt x="343505" y="250515"/>
                </a:lnTo>
                <a:lnTo>
                  <a:pt x="343399" y="248557"/>
                </a:lnTo>
                <a:lnTo>
                  <a:pt x="343283" y="245678"/>
                </a:lnTo>
                <a:lnTo>
                  <a:pt x="343157" y="240840"/>
                </a:lnTo>
                <a:lnTo>
                  <a:pt x="343104" y="177607"/>
                </a:lnTo>
                <a:close/>
              </a:path>
              <a:path w="346709" h="330835">
                <a:moveTo>
                  <a:pt x="288509" y="77400"/>
                </a:moveTo>
                <a:lnTo>
                  <a:pt x="243588" y="93295"/>
                </a:lnTo>
                <a:lnTo>
                  <a:pt x="228385" y="142016"/>
                </a:lnTo>
                <a:lnTo>
                  <a:pt x="265012" y="143398"/>
                </a:lnTo>
                <a:lnTo>
                  <a:pt x="265012" y="127619"/>
                </a:lnTo>
                <a:lnTo>
                  <a:pt x="265703" y="122666"/>
                </a:lnTo>
                <a:lnTo>
                  <a:pt x="267085" y="118519"/>
                </a:lnTo>
                <a:lnTo>
                  <a:pt x="268467" y="114143"/>
                </a:lnTo>
                <a:lnTo>
                  <a:pt x="270656" y="110802"/>
                </a:lnTo>
                <a:lnTo>
                  <a:pt x="273650" y="108499"/>
                </a:lnTo>
                <a:lnTo>
                  <a:pt x="276875" y="106195"/>
                </a:lnTo>
                <a:lnTo>
                  <a:pt x="281022" y="105043"/>
                </a:lnTo>
                <a:lnTo>
                  <a:pt x="336958" y="105043"/>
                </a:lnTo>
                <a:lnTo>
                  <a:pt x="336107" y="102668"/>
                </a:lnTo>
                <a:lnTo>
                  <a:pt x="330664" y="93641"/>
                </a:lnTo>
                <a:lnTo>
                  <a:pt x="323365" y="86535"/>
                </a:lnTo>
                <a:lnTo>
                  <a:pt x="313906" y="81460"/>
                </a:lnTo>
                <a:lnTo>
                  <a:pt x="302287" y="78415"/>
                </a:lnTo>
                <a:lnTo>
                  <a:pt x="288509" y="774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4" name="object 24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2586004" y="5151675"/>
            <a:ext cx="335068" cy="335068"/>
          </a:xfrm>
          <a:prstGeom prst="rect">
            <a:avLst/>
          </a:prstGeom>
        </p:spPr>
      </p:pic>
      <p:sp>
        <p:nvSpPr>
          <p:cNvPr id="25" name="object 25"/>
          <p:cNvSpPr/>
          <p:nvPr/>
        </p:nvSpPr>
        <p:spPr>
          <a:xfrm>
            <a:off x="13061508" y="5719930"/>
            <a:ext cx="431800" cy="283210"/>
          </a:xfrm>
          <a:custGeom>
            <a:avLst/>
            <a:gdLst/>
            <a:ahLst/>
            <a:cxnLst/>
            <a:rect l="l" t="t" r="r" b="b"/>
            <a:pathLst>
              <a:path w="431800" h="283210">
                <a:moveTo>
                  <a:pt x="39045" y="0"/>
                </a:moveTo>
                <a:lnTo>
                  <a:pt x="0" y="0"/>
                </a:lnTo>
                <a:lnTo>
                  <a:pt x="0" y="279886"/>
                </a:lnTo>
                <a:lnTo>
                  <a:pt x="39045" y="279886"/>
                </a:lnTo>
                <a:lnTo>
                  <a:pt x="39045" y="148927"/>
                </a:lnTo>
                <a:lnTo>
                  <a:pt x="149964" y="148927"/>
                </a:lnTo>
                <a:lnTo>
                  <a:pt x="149964" y="120938"/>
                </a:lnTo>
                <a:lnTo>
                  <a:pt x="39045" y="120938"/>
                </a:lnTo>
                <a:lnTo>
                  <a:pt x="39045" y="0"/>
                </a:lnTo>
                <a:close/>
              </a:path>
              <a:path w="431800" h="283210">
                <a:moveTo>
                  <a:pt x="149964" y="148927"/>
                </a:moveTo>
                <a:lnTo>
                  <a:pt x="110918" y="148927"/>
                </a:lnTo>
                <a:lnTo>
                  <a:pt x="110918" y="279886"/>
                </a:lnTo>
                <a:lnTo>
                  <a:pt x="149964" y="279886"/>
                </a:lnTo>
                <a:lnTo>
                  <a:pt x="149964" y="148927"/>
                </a:lnTo>
                <a:close/>
              </a:path>
              <a:path w="431800" h="283210">
                <a:moveTo>
                  <a:pt x="149964" y="0"/>
                </a:moveTo>
                <a:lnTo>
                  <a:pt x="110918" y="0"/>
                </a:lnTo>
                <a:lnTo>
                  <a:pt x="110918" y="120938"/>
                </a:lnTo>
                <a:lnTo>
                  <a:pt x="149964" y="120938"/>
                </a:lnTo>
                <a:lnTo>
                  <a:pt x="149964" y="0"/>
                </a:lnTo>
                <a:close/>
              </a:path>
              <a:path w="431800" h="283210">
                <a:moveTo>
                  <a:pt x="245867" y="77400"/>
                </a:moveTo>
                <a:lnTo>
                  <a:pt x="204013" y="91416"/>
                </a:lnTo>
                <a:lnTo>
                  <a:pt x="188075" y="132859"/>
                </a:lnTo>
                <a:lnTo>
                  <a:pt x="186780" y="157220"/>
                </a:lnTo>
                <a:lnTo>
                  <a:pt x="186780" y="202831"/>
                </a:lnTo>
                <a:lnTo>
                  <a:pt x="191617" y="246715"/>
                </a:lnTo>
                <a:lnTo>
                  <a:pt x="216647" y="277597"/>
                </a:lnTo>
                <a:lnTo>
                  <a:pt x="245867" y="282651"/>
                </a:lnTo>
                <a:lnTo>
                  <a:pt x="260120" y="281571"/>
                </a:lnTo>
                <a:lnTo>
                  <a:pt x="294998" y="255936"/>
                </a:lnTo>
                <a:lnTo>
                  <a:pt x="295209" y="255353"/>
                </a:lnTo>
                <a:lnTo>
                  <a:pt x="240914" y="255353"/>
                </a:lnTo>
                <a:lnTo>
                  <a:pt x="236537" y="254201"/>
                </a:lnTo>
                <a:lnTo>
                  <a:pt x="223752" y="180717"/>
                </a:lnTo>
                <a:lnTo>
                  <a:pt x="302535" y="180717"/>
                </a:lnTo>
                <a:lnTo>
                  <a:pt x="302467" y="160675"/>
                </a:lnTo>
                <a:lnTo>
                  <a:pt x="223752" y="160675"/>
                </a:lnTo>
                <a:lnTo>
                  <a:pt x="223860" y="141800"/>
                </a:lnTo>
                <a:lnTo>
                  <a:pt x="239532" y="104698"/>
                </a:lnTo>
                <a:lnTo>
                  <a:pt x="294666" y="104698"/>
                </a:lnTo>
                <a:lnTo>
                  <a:pt x="292860" y="100465"/>
                </a:lnTo>
                <a:lnTo>
                  <a:pt x="257637" y="78048"/>
                </a:lnTo>
                <a:lnTo>
                  <a:pt x="245867" y="77400"/>
                </a:lnTo>
                <a:close/>
              </a:path>
              <a:path w="431800" h="283210">
                <a:moveTo>
                  <a:pt x="302190" y="210433"/>
                </a:moveTo>
                <a:lnTo>
                  <a:pt x="266254" y="210433"/>
                </a:lnTo>
                <a:lnTo>
                  <a:pt x="266254" y="229207"/>
                </a:lnTo>
                <a:lnTo>
                  <a:pt x="265678" y="235081"/>
                </a:lnTo>
                <a:lnTo>
                  <a:pt x="264460" y="240495"/>
                </a:lnTo>
                <a:lnTo>
                  <a:pt x="263605" y="244987"/>
                </a:lnTo>
                <a:lnTo>
                  <a:pt x="261646" y="248788"/>
                </a:lnTo>
                <a:lnTo>
                  <a:pt x="255887" y="254086"/>
                </a:lnTo>
                <a:lnTo>
                  <a:pt x="251741" y="255353"/>
                </a:lnTo>
                <a:lnTo>
                  <a:pt x="295209" y="255353"/>
                </a:lnTo>
                <a:lnTo>
                  <a:pt x="298994" y="244900"/>
                </a:lnTo>
                <a:lnTo>
                  <a:pt x="301391" y="232267"/>
                </a:lnTo>
                <a:lnTo>
                  <a:pt x="302190" y="218035"/>
                </a:lnTo>
                <a:lnTo>
                  <a:pt x="302190" y="210433"/>
                </a:lnTo>
                <a:close/>
              </a:path>
              <a:path w="431800" h="283210">
                <a:moveTo>
                  <a:pt x="294666" y="104698"/>
                </a:moveTo>
                <a:lnTo>
                  <a:pt x="251741" y="104698"/>
                </a:lnTo>
                <a:lnTo>
                  <a:pt x="256233" y="106195"/>
                </a:lnTo>
                <a:lnTo>
                  <a:pt x="258997" y="109190"/>
                </a:lnTo>
                <a:lnTo>
                  <a:pt x="261992" y="111954"/>
                </a:lnTo>
                <a:lnTo>
                  <a:pt x="263950" y="116216"/>
                </a:lnTo>
                <a:lnTo>
                  <a:pt x="265044" y="123011"/>
                </a:lnTo>
                <a:lnTo>
                  <a:pt x="265793" y="127503"/>
                </a:lnTo>
                <a:lnTo>
                  <a:pt x="266150" y="132859"/>
                </a:lnTo>
                <a:lnTo>
                  <a:pt x="266254" y="160675"/>
                </a:lnTo>
                <a:lnTo>
                  <a:pt x="302467" y="160675"/>
                </a:lnTo>
                <a:lnTo>
                  <a:pt x="298734" y="117828"/>
                </a:lnTo>
                <a:lnTo>
                  <a:pt x="296316" y="108564"/>
                </a:lnTo>
                <a:lnTo>
                  <a:pt x="294666" y="104698"/>
                </a:lnTo>
                <a:close/>
              </a:path>
              <a:path w="431800" h="283210">
                <a:moveTo>
                  <a:pt x="394100" y="107808"/>
                </a:moveTo>
                <a:lnTo>
                  <a:pt x="357128" y="107808"/>
                </a:lnTo>
                <a:lnTo>
                  <a:pt x="357128" y="279886"/>
                </a:lnTo>
                <a:lnTo>
                  <a:pt x="394100" y="279886"/>
                </a:lnTo>
                <a:lnTo>
                  <a:pt x="394100" y="107808"/>
                </a:lnTo>
                <a:close/>
              </a:path>
              <a:path w="431800" h="283210">
                <a:moveTo>
                  <a:pt x="431764" y="80165"/>
                </a:moveTo>
                <a:lnTo>
                  <a:pt x="319810" y="80165"/>
                </a:lnTo>
                <a:lnTo>
                  <a:pt x="319810" y="107808"/>
                </a:lnTo>
                <a:lnTo>
                  <a:pt x="431764" y="107808"/>
                </a:lnTo>
                <a:lnTo>
                  <a:pt x="431764" y="8016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6" name="object 26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2586004" y="5685690"/>
            <a:ext cx="335068" cy="335068"/>
          </a:xfrm>
          <a:prstGeom prst="rect">
            <a:avLst/>
          </a:prstGeom>
        </p:spPr>
      </p:pic>
      <p:grpSp>
        <p:nvGrpSpPr>
          <p:cNvPr id="27" name="object 27"/>
          <p:cNvGrpSpPr/>
          <p:nvPr/>
        </p:nvGrpSpPr>
        <p:grpSpPr>
          <a:xfrm>
            <a:off x="13989102" y="6177822"/>
            <a:ext cx="3951604" cy="3696335"/>
            <a:chOff x="13989102" y="6177822"/>
            <a:chExt cx="3951604" cy="3696335"/>
          </a:xfrm>
        </p:grpSpPr>
        <p:pic>
          <p:nvPicPr>
            <p:cNvPr id="28" name="object 2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989102" y="6177822"/>
              <a:ext cx="3696222" cy="3696222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17214126" y="6450069"/>
              <a:ext cx="726440" cy="339090"/>
            </a:xfrm>
            <a:custGeom>
              <a:avLst/>
              <a:gdLst/>
              <a:ahLst/>
              <a:cxnLst/>
              <a:rect l="l" t="t" r="r" b="b"/>
              <a:pathLst>
                <a:path w="726440" h="339090">
                  <a:moveTo>
                    <a:pt x="339001" y="0"/>
                  </a:moveTo>
                  <a:lnTo>
                    <a:pt x="48425" y="0"/>
                  </a:lnTo>
                  <a:lnTo>
                    <a:pt x="48425" y="48425"/>
                  </a:lnTo>
                  <a:lnTo>
                    <a:pt x="193713" y="48425"/>
                  </a:lnTo>
                  <a:lnTo>
                    <a:pt x="193713" y="96862"/>
                  </a:lnTo>
                  <a:lnTo>
                    <a:pt x="145288" y="96862"/>
                  </a:lnTo>
                  <a:lnTo>
                    <a:pt x="145288" y="145288"/>
                  </a:lnTo>
                  <a:lnTo>
                    <a:pt x="96862" y="145288"/>
                  </a:lnTo>
                  <a:lnTo>
                    <a:pt x="96862" y="193713"/>
                  </a:lnTo>
                  <a:lnTo>
                    <a:pt x="242138" y="193713"/>
                  </a:lnTo>
                  <a:lnTo>
                    <a:pt x="242138" y="290563"/>
                  </a:lnTo>
                  <a:lnTo>
                    <a:pt x="96862" y="290563"/>
                  </a:lnTo>
                  <a:lnTo>
                    <a:pt x="96862" y="242138"/>
                  </a:lnTo>
                  <a:lnTo>
                    <a:pt x="0" y="242138"/>
                  </a:lnTo>
                  <a:lnTo>
                    <a:pt x="0" y="290563"/>
                  </a:lnTo>
                  <a:lnTo>
                    <a:pt x="48425" y="290563"/>
                  </a:lnTo>
                  <a:lnTo>
                    <a:pt x="48425" y="339001"/>
                  </a:lnTo>
                  <a:lnTo>
                    <a:pt x="290576" y="339001"/>
                  </a:lnTo>
                  <a:lnTo>
                    <a:pt x="290576" y="290563"/>
                  </a:lnTo>
                  <a:lnTo>
                    <a:pt x="339001" y="290563"/>
                  </a:lnTo>
                  <a:lnTo>
                    <a:pt x="339001" y="193713"/>
                  </a:lnTo>
                  <a:lnTo>
                    <a:pt x="290576" y="193713"/>
                  </a:lnTo>
                  <a:lnTo>
                    <a:pt x="290576" y="145288"/>
                  </a:lnTo>
                  <a:lnTo>
                    <a:pt x="242138" y="145288"/>
                  </a:lnTo>
                  <a:lnTo>
                    <a:pt x="242138" y="96862"/>
                  </a:lnTo>
                  <a:lnTo>
                    <a:pt x="290576" y="96862"/>
                  </a:lnTo>
                  <a:lnTo>
                    <a:pt x="290576" y="48425"/>
                  </a:lnTo>
                  <a:lnTo>
                    <a:pt x="339001" y="48425"/>
                  </a:lnTo>
                  <a:lnTo>
                    <a:pt x="339001" y="0"/>
                  </a:lnTo>
                  <a:close/>
                </a:path>
                <a:path w="726440" h="339090">
                  <a:moveTo>
                    <a:pt x="726414" y="96431"/>
                  </a:moveTo>
                  <a:lnTo>
                    <a:pt x="677989" y="96431"/>
                  </a:lnTo>
                  <a:lnTo>
                    <a:pt x="677989" y="48425"/>
                  </a:lnTo>
                  <a:lnTo>
                    <a:pt x="629564" y="48425"/>
                  </a:lnTo>
                  <a:lnTo>
                    <a:pt x="629564" y="96862"/>
                  </a:lnTo>
                  <a:lnTo>
                    <a:pt x="629564" y="242481"/>
                  </a:lnTo>
                  <a:lnTo>
                    <a:pt x="629564" y="290563"/>
                  </a:lnTo>
                  <a:lnTo>
                    <a:pt x="532714" y="290563"/>
                  </a:lnTo>
                  <a:lnTo>
                    <a:pt x="532714" y="242138"/>
                  </a:lnTo>
                  <a:lnTo>
                    <a:pt x="484276" y="242138"/>
                  </a:lnTo>
                  <a:lnTo>
                    <a:pt x="484276" y="96431"/>
                  </a:lnTo>
                  <a:lnTo>
                    <a:pt x="484276" y="48425"/>
                  </a:lnTo>
                  <a:lnTo>
                    <a:pt x="581139" y="48425"/>
                  </a:lnTo>
                  <a:lnTo>
                    <a:pt x="581139" y="96862"/>
                  </a:lnTo>
                  <a:lnTo>
                    <a:pt x="629564" y="96862"/>
                  </a:lnTo>
                  <a:lnTo>
                    <a:pt x="629564" y="48425"/>
                  </a:lnTo>
                  <a:lnTo>
                    <a:pt x="629564" y="0"/>
                  </a:lnTo>
                  <a:lnTo>
                    <a:pt x="484276" y="0"/>
                  </a:lnTo>
                  <a:lnTo>
                    <a:pt x="484276" y="48171"/>
                  </a:lnTo>
                  <a:lnTo>
                    <a:pt x="435851" y="48171"/>
                  </a:lnTo>
                  <a:lnTo>
                    <a:pt x="435851" y="96431"/>
                  </a:lnTo>
                  <a:lnTo>
                    <a:pt x="387426" y="96431"/>
                  </a:lnTo>
                  <a:lnTo>
                    <a:pt x="387426" y="242481"/>
                  </a:lnTo>
                  <a:lnTo>
                    <a:pt x="435851" y="242481"/>
                  </a:lnTo>
                  <a:lnTo>
                    <a:pt x="435851" y="290563"/>
                  </a:lnTo>
                  <a:lnTo>
                    <a:pt x="484276" y="290563"/>
                  </a:lnTo>
                  <a:lnTo>
                    <a:pt x="484276" y="339001"/>
                  </a:lnTo>
                  <a:lnTo>
                    <a:pt x="629564" y="339001"/>
                  </a:lnTo>
                  <a:lnTo>
                    <a:pt x="629564" y="290741"/>
                  </a:lnTo>
                  <a:lnTo>
                    <a:pt x="677989" y="290741"/>
                  </a:lnTo>
                  <a:lnTo>
                    <a:pt x="677989" y="242481"/>
                  </a:lnTo>
                  <a:lnTo>
                    <a:pt x="726414" y="242481"/>
                  </a:lnTo>
                  <a:lnTo>
                    <a:pt x="726414" y="96431"/>
                  </a:lnTo>
                  <a:close/>
                </a:path>
              </a:pathLst>
            </a:custGeom>
            <a:solidFill>
              <a:srgbClr val="3030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/>
          <p:nvPr/>
        </p:nvSpPr>
        <p:spPr>
          <a:xfrm>
            <a:off x="17988981" y="6740632"/>
            <a:ext cx="48895" cy="48895"/>
          </a:xfrm>
          <a:custGeom>
            <a:avLst/>
            <a:gdLst/>
            <a:ahLst/>
            <a:cxnLst/>
            <a:rect l="l" t="t" r="r" b="b"/>
            <a:pathLst>
              <a:path w="48894" h="48895">
                <a:moveTo>
                  <a:pt x="48427" y="0"/>
                </a:moveTo>
                <a:lnTo>
                  <a:pt x="0" y="0"/>
                </a:lnTo>
                <a:lnTo>
                  <a:pt x="0" y="48427"/>
                </a:lnTo>
                <a:lnTo>
                  <a:pt x="48427" y="48427"/>
                </a:lnTo>
                <a:lnTo>
                  <a:pt x="48427" y="0"/>
                </a:lnTo>
                <a:close/>
              </a:path>
            </a:pathLst>
          </a:custGeom>
          <a:solidFill>
            <a:srgbClr val="3030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8182691" y="6692550"/>
            <a:ext cx="97155" cy="96520"/>
          </a:xfrm>
          <a:custGeom>
            <a:avLst/>
            <a:gdLst/>
            <a:ahLst/>
            <a:cxnLst/>
            <a:rect l="l" t="t" r="r" b="b"/>
            <a:pathLst>
              <a:path w="97155" h="96520">
                <a:moveTo>
                  <a:pt x="96850" y="48260"/>
                </a:moveTo>
                <a:lnTo>
                  <a:pt x="48425" y="48260"/>
                </a:lnTo>
                <a:lnTo>
                  <a:pt x="48425" y="0"/>
                </a:lnTo>
                <a:lnTo>
                  <a:pt x="0" y="0"/>
                </a:lnTo>
                <a:lnTo>
                  <a:pt x="0" y="48260"/>
                </a:lnTo>
                <a:lnTo>
                  <a:pt x="0" y="96520"/>
                </a:lnTo>
                <a:lnTo>
                  <a:pt x="96850" y="96520"/>
                </a:lnTo>
                <a:lnTo>
                  <a:pt x="96850" y="48260"/>
                </a:lnTo>
                <a:close/>
              </a:path>
            </a:pathLst>
          </a:custGeom>
          <a:solidFill>
            <a:srgbClr val="3030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8037409" y="6692204"/>
            <a:ext cx="48895" cy="48895"/>
          </a:xfrm>
          <a:custGeom>
            <a:avLst/>
            <a:gdLst/>
            <a:ahLst/>
            <a:cxnLst/>
            <a:rect l="l" t="t" r="r" b="b"/>
            <a:pathLst>
              <a:path w="48894" h="48895">
                <a:moveTo>
                  <a:pt x="48427" y="0"/>
                </a:moveTo>
                <a:lnTo>
                  <a:pt x="0" y="0"/>
                </a:lnTo>
                <a:lnTo>
                  <a:pt x="0" y="48427"/>
                </a:lnTo>
                <a:lnTo>
                  <a:pt x="48427" y="48427"/>
                </a:lnTo>
                <a:lnTo>
                  <a:pt x="48427" y="0"/>
                </a:lnTo>
                <a:close/>
              </a:path>
            </a:pathLst>
          </a:custGeom>
          <a:solidFill>
            <a:srgbClr val="3030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8231118" y="6644290"/>
            <a:ext cx="97155" cy="96520"/>
          </a:xfrm>
          <a:custGeom>
            <a:avLst/>
            <a:gdLst/>
            <a:ahLst/>
            <a:cxnLst/>
            <a:rect l="l" t="t" r="r" b="b"/>
            <a:pathLst>
              <a:path w="97155" h="96520">
                <a:moveTo>
                  <a:pt x="96850" y="0"/>
                </a:moveTo>
                <a:lnTo>
                  <a:pt x="0" y="0"/>
                </a:lnTo>
                <a:lnTo>
                  <a:pt x="0" y="48260"/>
                </a:lnTo>
                <a:lnTo>
                  <a:pt x="48425" y="48260"/>
                </a:lnTo>
                <a:lnTo>
                  <a:pt x="48425" y="96520"/>
                </a:lnTo>
                <a:lnTo>
                  <a:pt x="96850" y="96520"/>
                </a:lnTo>
                <a:lnTo>
                  <a:pt x="96850" y="48260"/>
                </a:lnTo>
                <a:lnTo>
                  <a:pt x="96850" y="0"/>
                </a:lnTo>
                <a:close/>
              </a:path>
            </a:pathLst>
          </a:custGeom>
          <a:solidFill>
            <a:srgbClr val="3030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7988979" y="6449980"/>
            <a:ext cx="339090" cy="242570"/>
          </a:xfrm>
          <a:custGeom>
            <a:avLst/>
            <a:gdLst/>
            <a:ahLst/>
            <a:cxnLst/>
            <a:rect l="l" t="t" r="r" b="b"/>
            <a:pathLst>
              <a:path w="339090" h="242570">
                <a:moveTo>
                  <a:pt x="96850" y="96520"/>
                </a:moveTo>
                <a:lnTo>
                  <a:pt x="48425" y="96520"/>
                </a:lnTo>
                <a:lnTo>
                  <a:pt x="48425" y="48260"/>
                </a:lnTo>
                <a:lnTo>
                  <a:pt x="0" y="48260"/>
                </a:lnTo>
                <a:lnTo>
                  <a:pt x="0" y="96520"/>
                </a:lnTo>
                <a:lnTo>
                  <a:pt x="0" y="144780"/>
                </a:lnTo>
                <a:lnTo>
                  <a:pt x="96850" y="144780"/>
                </a:lnTo>
                <a:lnTo>
                  <a:pt x="96850" y="96520"/>
                </a:lnTo>
                <a:close/>
              </a:path>
              <a:path w="339090" h="242570">
                <a:moveTo>
                  <a:pt x="145275" y="193802"/>
                </a:moveTo>
                <a:lnTo>
                  <a:pt x="96850" y="193802"/>
                </a:lnTo>
                <a:lnTo>
                  <a:pt x="96850" y="242227"/>
                </a:lnTo>
                <a:lnTo>
                  <a:pt x="145275" y="242227"/>
                </a:lnTo>
                <a:lnTo>
                  <a:pt x="145275" y="193802"/>
                </a:lnTo>
                <a:close/>
              </a:path>
              <a:path w="339090" h="242570">
                <a:moveTo>
                  <a:pt x="145275" y="0"/>
                </a:moveTo>
                <a:lnTo>
                  <a:pt x="48425" y="0"/>
                </a:lnTo>
                <a:lnTo>
                  <a:pt x="48425" y="48260"/>
                </a:lnTo>
                <a:lnTo>
                  <a:pt x="96850" y="48260"/>
                </a:lnTo>
                <a:lnTo>
                  <a:pt x="96850" y="96520"/>
                </a:lnTo>
                <a:lnTo>
                  <a:pt x="145275" y="96520"/>
                </a:lnTo>
                <a:lnTo>
                  <a:pt x="145275" y="48260"/>
                </a:lnTo>
                <a:lnTo>
                  <a:pt x="145275" y="0"/>
                </a:lnTo>
                <a:close/>
              </a:path>
              <a:path w="339090" h="242570">
                <a:moveTo>
                  <a:pt x="193713" y="145376"/>
                </a:moveTo>
                <a:lnTo>
                  <a:pt x="145275" y="145376"/>
                </a:lnTo>
                <a:lnTo>
                  <a:pt x="145275" y="193802"/>
                </a:lnTo>
                <a:lnTo>
                  <a:pt x="193713" y="193802"/>
                </a:lnTo>
                <a:lnTo>
                  <a:pt x="193713" y="145376"/>
                </a:lnTo>
                <a:close/>
              </a:path>
              <a:path w="339090" h="242570">
                <a:moveTo>
                  <a:pt x="242138" y="96951"/>
                </a:moveTo>
                <a:lnTo>
                  <a:pt x="193713" y="96951"/>
                </a:lnTo>
                <a:lnTo>
                  <a:pt x="193713" y="145376"/>
                </a:lnTo>
                <a:lnTo>
                  <a:pt x="242138" y="145376"/>
                </a:lnTo>
                <a:lnTo>
                  <a:pt x="242138" y="96951"/>
                </a:lnTo>
                <a:close/>
              </a:path>
              <a:path w="339090" h="242570">
                <a:moveTo>
                  <a:pt x="290563" y="48514"/>
                </a:moveTo>
                <a:lnTo>
                  <a:pt x="242138" y="48514"/>
                </a:lnTo>
                <a:lnTo>
                  <a:pt x="242138" y="96951"/>
                </a:lnTo>
                <a:lnTo>
                  <a:pt x="290563" y="96951"/>
                </a:lnTo>
                <a:lnTo>
                  <a:pt x="290563" y="48514"/>
                </a:lnTo>
                <a:close/>
              </a:path>
              <a:path w="339090" h="242570">
                <a:moveTo>
                  <a:pt x="338988" y="88"/>
                </a:moveTo>
                <a:lnTo>
                  <a:pt x="290563" y="88"/>
                </a:lnTo>
                <a:lnTo>
                  <a:pt x="290563" y="48514"/>
                </a:lnTo>
                <a:lnTo>
                  <a:pt x="338988" y="48514"/>
                </a:lnTo>
                <a:lnTo>
                  <a:pt x="338988" y="88"/>
                </a:lnTo>
                <a:close/>
              </a:path>
            </a:pathLst>
          </a:custGeom>
          <a:solidFill>
            <a:srgbClr val="3030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3287553" y="9245707"/>
            <a:ext cx="339090" cy="339090"/>
          </a:xfrm>
          <a:custGeom>
            <a:avLst/>
            <a:gdLst/>
            <a:ahLst/>
            <a:cxnLst/>
            <a:rect l="l" t="t" r="r" b="b"/>
            <a:pathLst>
              <a:path w="339090" h="339090">
                <a:moveTo>
                  <a:pt x="338988" y="48514"/>
                </a:moveTo>
                <a:lnTo>
                  <a:pt x="242138" y="48514"/>
                </a:lnTo>
                <a:lnTo>
                  <a:pt x="242138" y="96951"/>
                </a:lnTo>
                <a:lnTo>
                  <a:pt x="193700" y="96951"/>
                </a:lnTo>
                <a:lnTo>
                  <a:pt x="193700" y="145376"/>
                </a:lnTo>
                <a:lnTo>
                  <a:pt x="145275" y="145376"/>
                </a:lnTo>
                <a:lnTo>
                  <a:pt x="145275" y="193802"/>
                </a:lnTo>
                <a:lnTo>
                  <a:pt x="96850" y="193802"/>
                </a:lnTo>
                <a:lnTo>
                  <a:pt x="96850" y="339090"/>
                </a:lnTo>
                <a:lnTo>
                  <a:pt x="193700" y="339090"/>
                </a:lnTo>
                <a:lnTo>
                  <a:pt x="193700" y="193802"/>
                </a:lnTo>
                <a:lnTo>
                  <a:pt x="242138" y="193802"/>
                </a:lnTo>
                <a:lnTo>
                  <a:pt x="242138" y="145376"/>
                </a:lnTo>
                <a:lnTo>
                  <a:pt x="290563" y="145376"/>
                </a:lnTo>
                <a:lnTo>
                  <a:pt x="290563" y="96951"/>
                </a:lnTo>
                <a:lnTo>
                  <a:pt x="338988" y="96951"/>
                </a:lnTo>
                <a:lnTo>
                  <a:pt x="338988" y="48514"/>
                </a:lnTo>
                <a:close/>
              </a:path>
              <a:path w="339090" h="339090">
                <a:moveTo>
                  <a:pt x="338988" y="0"/>
                </a:moveTo>
                <a:lnTo>
                  <a:pt x="0" y="0"/>
                </a:lnTo>
                <a:lnTo>
                  <a:pt x="0" y="48260"/>
                </a:lnTo>
                <a:lnTo>
                  <a:pt x="0" y="96520"/>
                </a:lnTo>
                <a:lnTo>
                  <a:pt x="96850" y="96520"/>
                </a:lnTo>
                <a:lnTo>
                  <a:pt x="96850" y="48260"/>
                </a:lnTo>
                <a:lnTo>
                  <a:pt x="338988" y="48260"/>
                </a:lnTo>
                <a:lnTo>
                  <a:pt x="338988" y="0"/>
                </a:lnTo>
                <a:close/>
              </a:path>
            </a:pathLst>
          </a:custGeom>
          <a:solidFill>
            <a:srgbClr val="3030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3674966" y="9245796"/>
            <a:ext cx="339090" cy="339090"/>
          </a:xfrm>
          <a:custGeom>
            <a:avLst/>
            <a:gdLst/>
            <a:ahLst/>
            <a:cxnLst/>
            <a:rect l="l" t="t" r="r" b="b"/>
            <a:pathLst>
              <a:path w="339090" h="339090">
                <a:moveTo>
                  <a:pt x="339001" y="96431"/>
                </a:moveTo>
                <a:lnTo>
                  <a:pt x="290576" y="96431"/>
                </a:lnTo>
                <a:lnTo>
                  <a:pt x="290576" y="48425"/>
                </a:lnTo>
                <a:lnTo>
                  <a:pt x="242138" y="48425"/>
                </a:lnTo>
                <a:lnTo>
                  <a:pt x="242138" y="96862"/>
                </a:lnTo>
                <a:lnTo>
                  <a:pt x="242138" y="242481"/>
                </a:lnTo>
                <a:lnTo>
                  <a:pt x="242138" y="290563"/>
                </a:lnTo>
                <a:lnTo>
                  <a:pt x="145288" y="290563"/>
                </a:lnTo>
                <a:lnTo>
                  <a:pt x="145288" y="242138"/>
                </a:lnTo>
                <a:lnTo>
                  <a:pt x="96862" y="242138"/>
                </a:lnTo>
                <a:lnTo>
                  <a:pt x="96862" y="96431"/>
                </a:lnTo>
                <a:lnTo>
                  <a:pt x="96862" y="48425"/>
                </a:lnTo>
                <a:lnTo>
                  <a:pt x="193713" y="48425"/>
                </a:lnTo>
                <a:lnTo>
                  <a:pt x="193713" y="96862"/>
                </a:lnTo>
                <a:lnTo>
                  <a:pt x="242138" y="96862"/>
                </a:lnTo>
                <a:lnTo>
                  <a:pt x="242138" y="48425"/>
                </a:lnTo>
                <a:lnTo>
                  <a:pt x="242138" y="0"/>
                </a:lnTo>
                <a:lnTo>
                  <a:pt x="96862" y="0"/>
                </a:lnTo>
                <a:lnTo>
                  <a:pt x="96862" y="48171"/>
                </a:lnTo>
                <a:lnTo>
                  <a:pt x="48437" y="48171"/>
                </a:lnTo>
                <a:lnTo>
                  <a:pt x="48437" y="96431"/>
                </a:lnTo>
                <a:lnTo>
                  <a:pt x="0" y="96431"/>
                </a:lnTo>
                <a:lnTo>
                  <a:pt x="0" y="242481"/>
                </a:lnTo>
                <a:lnTo>
                  <a:pt x="48437" y="242481"/>
                </a:lnTo>
                <a:lnTo>
                  <a:pt x="48437" y="290563"/>
                </a:lnTo>
                <a:lnTo>
                  <a:pt x="96862" y="290563"/>
                </a:lnTo>
                <a:lnTo>
                  <a:pt x="96862" y="339001"/>
                </a:lnTo>
                <a:lnTo>
                  <a:pt x="242138" y="339001"/>
                </a:lnTo>
                <a:lnTo>
                  <a:pt x="242138" y="290741"/>
                </a:lnTo>
                <a:lnTo>
                  <a:pt x="290576" y="290741"/>
                </a:lnTo>
                <a:lnTo>
                  <a:pt x="290576" y="242481"/>
                </a:lnTo>
                <a:lnTo>
                  <a:pt x="339001" y="242481"/>
                </a:lnTo>
                <a:lnTo>
                  <a:pt x="339001" y="96431"/>
                </a:lnTo>
                <a:close/>
              </a:path>
            </a:pathLst>
          </a:custGeom>
          <a:solidFill>
            <a:srgbClr val="3030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4062399" y="9536358"/>
            <a:ext cx="48895" cy="48895"/>
          </a:xfrm>
          <a:custGeom>
            <a:avLst/>
            <a:gdLst/>
            <a:ahLst/>
            <a:cxnLst/>
            <a:rect l="l" t="t" r="r" b="b"/>
            <a:pathLst>
              <a:path w="48894" h="48895">
                <a:moveTo>
                  <a:pt x="48427" y="0"/>
                </a:moveTo>
                <a:lnTo>
                  <a:pt x="0" y="0"/>
                </a:lnTo>
                <a:lnTo>
                  <a:pt x="0" y="48427"/>
                </a:lnTo>
                <a:lnTo>
                  <a:pt x="48427" y="48427"/>
                </a:lnTo>
                <a:lnTo>
                  <a:pt x="48427" y="0"/>
                </a:lnTo>
                <a:close/>
              </a:path>
            </a:pathLst>
          </a:custGeom>
          <a:solidFill>
            <a:srgbClr val="3030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4256106" y="9488278"/>
            <a:ext cx="97155" cy="96520"/>
          </a:xfrm>
          <a:custGeom>
            <a:avLst/>
            <a:gdLst/>
            <a:ahLst/>
            <a:cxnLst/>
            <a:rect l="l" t="t" r="r" b="b"/>
            <a:pathLst>
              <a:path w="97155" h="96520">
                <a:moveTo>
                  <a:pt x="96850" y="48260"/>
                </a:moveTo>
                <a:lnTo>
                  <a:pt x="48425" y="48260"/>
                </a:lnTo>
                <a:lnTo>
                  <a:pt x="48425" y="0"/>
                </a:lnTo>
                <a:lnTo>
                  <a:pt x="0" y="0"/>
                </a:lnTo>
                <a:lnTo>
                  <a:pt x="0" y="48260"/>
                </a:lnTo>
                <a:lnTo>
                  <a:pt x="0" y="96520"/>
                </a:lnTo>
                <a:lnTo>
                  <a:pt x="96850" y="96520"/>
                </a:lnTo>
                <a:lnTo>
                  <a:pt x="96850" y="48260"/>
                </a:lnTo>
                <a:close/>
              </a:path>
            </a:pathLst>
          </a:custGeom>
          <a:solidFill>
            <a:srgbClr val="3030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4110827" y="9487930"/>
            <a:ext cx="48895" cy="48895"/>
          </a:xfrm>
          <a:custGeom>
            <a:avLst/>
            <a:gdLst/>
            <a:ahLst/>
            <a:cxnLst/>
            <a:rect l="l" t="t" r="r" b="b"/>
            <a:pathLst>
              <a:path w="48894" h="48895">
                <a:moveTo>
                  <a:pt x="48427" y="0"/>
                </a:moveTo>
                <a:lnTo>
                  <a:pt x="0" y="0"/>
                </a:lnTo>
                <a:lnTo>
                  <a:pt x="0" y="48427"/>
                </a:lnTo>
                <a:lnTo>
                  <a:pt x="48427" y="48427"/>
                </a:lnTo>
                <a:lnTo>
                  <a:pt x="48427" y="0"/>
                </a:lnTo>
                <a:close/>
              </a:path>
            </a:pathLst>
          </a:custGeom>
          <a:solidFill>
            <a:srgbClr val="3030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4304531" y="9440017"/>
            <a:ext cx="97155" cy="96520"/>
          </a:xfrm>
          <a:custGeom>
            <a:avLst/>
            <a:gdLst/>
            <a:ahLst/>
            <a:cxnLst/>
            <a:rect l="l" t="t" r="r" b="b"/>
            <a:pathLst>
              <a:path w="97155" h="96520">
                <a:moveTo>
                  <a:pt x="96862" y="0"/>
                </a:moveTo>
                <a:lnTo>
                  <a:pt x="0" y="0"/>
                </a:lnTo>
                <a:lnTo>
                  <a:pt x="0" y="48260"/>
                </a:lnTo>
                <a:lnTo>
                  <a:pt x="48425" y="48260"/>
                </a:lnTo>
                <a:lnTo>
                  <a:pt x="48425" y="96520"/>
                </a:lnTo>
                <a:lnTo>
                  <a:pt x="96862" y="96520"/>
                </a:lnTo>
                <a:lnTo>
                  <a:pt x="96862" y="48260"/>
                </a:lnTo>
                <a:lnTo>
                  <a:pt x="96862" y="0"/>
                </a:lnTo>
                <a:close/>
              </a:path>
            </a:pathLst>
          </a:custGeom>
          <a:solidFill>
            <a:srgbClr val="3030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4062392" y="9245707"/>
            <a:ext cx="339090" cy="242570"/>
          </a:xfrm>
          <a:custGeom>
            <a:avLst/>
            <a:gdLst/>
            <a:ahLst/>
            <a:cxnLst/>
            <a:rect l="l" t="t" r="r" b="b"/>
            <a:pathLst>
              <a:path w="339090" h="242570">
                <a:moveTo>
                  <a:pt x="96850" y="96520"/>
                </a:moveTo>
                <a:lnTo>
                  <a:pt x="48425" y="96520"/>
                </a:lnTo>
                <a:lnTo>
                  <a:pt x="48425" y="48260"/>
                </a:lnTo>
                <a:lnTo>
                  <a:pt x="0" y="48260"/>
                </a:lnTo>
                <a:lnTo>
                  <a:pt x="0" y="96520"/>
                </a:lnTo>
                <a:lnTo>
                  <a:pt x="0" y="144780"/>
                </a:lnTo>
                <a:lnTo>
                  <a:pt x="96850" y="144780"/>
                </a:lnTo>
                <a:lnTo>
                  <a:pt x="96850" y="96520"/>
                </a:lnTo>
                <a:close/>
              </a:path>
              <a:path w="339090" h="242570">
                <a:moveTo>
                  <a:pt x="145288" y="193802"/>
                </a:moveTo>
                <a:lnTo>
                  <a:pt x="96850" y="193802"/>
                </a:lnTo>
                <a:lnTo>
                  <a:pt x="96850" y="242227"/>
                </a:lnTo>
                <a:lnTo>
                  <a:pt x="145288" y="242227"/>
                </a:lnTo>
                <a:lnTo>
                  <a:pt x="145288" y="193802"/>
                </a:lnTo>
                <a:close/>
              </a:path>
              <a:path w="339090" h="242570">
                <a:moveTo>
                  <a:pt x="145288" y="0"/>
                </a:moveTo>
                <a:lnTo>
                  <a:pt x="48425" y="0"/>
                </a:lnTo>
                <a:lnTo>
                  <a:pt x="48425" y="48260"/>
                </a:lnTo>
                <a:lnTo>
                  <a:pt x="96850" y="48260"/>
                </a:lnTo>
                <a:lnTo>
                  <a:pt x="96850" y="96520"/>
                </a:lnTo>
                <a:lnTo>
                  <a:pt x="145288" y="96520"/>
                </a:lnTo>
                <a:lnTo>
                  <a:pt x="145288" y="48260"/>
                </a:lnTo>
                <a:lnTo>
                  <a:pt x="145288" y="0"/>
                </a:lnTo>
                <a:close/>
              </a:path>
              <a:path w="339090" h="242570">
                <a:moveTo>
                  <a:pt x="193713" y="145376"/>
                </a:moveTo>
                <a:lnTo>
                  <a:pt x="145288" y="145376"/>
                </a:lnTo>
                <a:lnTo>
                  <a:pt x="145288" y="193802"/>
                </a:lnTo>
                <a:lnTo>
                  <a:pt x="193713" y="193802"/>
                </a:lnTo>
                <a:lnTo>
                  <a:pt x="193713" y="145376"/>
                </a:lnTo>
                <a:close/>
              </a:path>
              <a:path w="339090" h="242570">
                <a:moveTo>
                  <a:pt x="242138" y="96951"/>
                </a:moveTo>
                <a:lnTo>
                  <a:pt x="193713" y="96951"/>
                </a:lnTo>
                <a:lnTo>
                  <a:pt x="193713" y="145376"/>
                </a:lnTo>
                <a:lnTo>
                  <a:pt x="242138" y="145376"/>
                </a:lnTo>
                <a:lnTo>
                  <a:pt x="242138" y="96951"/>
                </a:lnTo>
                <a:close/>
              </a:path>
              <a:path w="339090" h="242570">
                <a:moveTo>
                  <a:pt x="290563" y="48514"/>
                </a:moveTo>
                <a:lnTo>
                  <a:pt x="242138" y="48514"/>
                </a:lnTo>
                <a:lnTo>
                  <a:pt x="242138" y="96951"/>
                </a:lnTo>
                <a:lnTo>
                  <a:pt x="290563" y="96951"/>
                </a:lnTo>
                <a:lnTo>
                  <a:pt x="290563" y="48514"/>
                </a:lnTo>
                <a:close/>
              </a:path>
              <a:path w="339090" h="242570">
                <a:moveTo>
                  <a:pt x="339001" y="88"/>
                </a:moveTo>
                <a:lnTo>
                  <a:pt x="290563" y="88"/>
                </a:lnTo>
                <a:lnTo>
                  <a:pt x="290563" y="48514"/>
                </a:lnTo>
                <a:lnTo>
                  <a:pt x="339001" y="48514"/>
                </a:lnTo>
                <a:lnTo>
                  <a:pt x="339001" y="88"/>
                </a:lnTo>
                <a:close/>
              </a:path>
            </a:pathLst>
          </a:custGeom>
          <a:solidFill>
            <a:srgbClr val="3030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0785005" y="6450069"/>
            <a:ext cx="339090" cy="339090"/>
          </a:xfrm>
          <a:custGeom>
            <a:avLst/>
            <a:gdLst/>
            <a:ahLst/>
            <a:cxnLst/>
            <a:rect l="l" t="t" r="r" b="b"/>
            <a:pathLst>
              <a:path w="339090" h="339090">
                <a:moveTo>
                  <a:pt x="290563" y="145288"/>
                </a:moveTo>
                <a:lnTo>
                  <a:pt x="96850" y="145288"/>
                </a:lnTo>
                <a:lnTo>
                  <a:pt x="96850" y="193713"/>
                </a:lnTo>
                <a:lnTo>
                  <a:pt x="48425" y="193713"/>
                </a:lnTo>
                <a:lnTo>
                  <a:pt x="48425" y="242138"/>
                </a:lnTo>
                <a:lnTo>
                  <a:pt x="242138" y="242138"/>
                </a:lnTo>
                <a:lnTo>
                  <a:pt x="242138" y="193713"/>
                </a:lnTo>
                <a:lnTo>
                  <a:pt x="290563" y="193713"/>
                </a:lnTo>
                <a:lnTo>
                  <a:pt x="290563" y="145288"/>
                </a:lnTo>
                <a:close/>
              </a:path>
              <a:path w="339090" h="339090">
                <a:moveTo>
                  <a:pt x="339001" y="290741"/>
                </a:moveTo>
                <a:lnTo>
                  <a:pt x="145288" y="290741"/>
                </a:lnTo>
                <a:lnTo>
                  <a:pt x="145288" y="242481"/>
                </a:lnTo>
                <a:lnTo>
                  <a:pt x="0" y="242481"/>
                </a:lnTo>
                <a:lnTo>
                  <a:pt x="0" y="290741"/>
                </a:lnTo>
                <a:lnTo>
                  <a:pt x="0" y="339001"/>
                </a:lnTo>
                <a:lnTo>
                  <a:pt x="339001" y="339001"/>
                </a:lnTo>
                <a:lnTo>
                  <a:pt x="339001" y="290741"/>
                </a:lnTo>
                <a:close/>
              </a:path>
              <a:path w="339090" h="339090">
                <a:moveTo>
                  <a:pt x="339001" y="48171"/>
                </a:moveTo>
                <a:lnTo>
                  <a:pt x="290563" y="48171"/>
                </a:lnTo>
                <a:lnTo>
                  <a:pt x="290563" y="0"/>
                </a:lnTo>
                <a:lnTo>
                  <a:pt x="48425" y="0"/>
                </a:lnTo>
                <a:lnTo>
                  <a:pt x="48425" y="48425"/>
                </a:lnTo>
                <a:lnTo>
                  <a:pt x="0" y="48425"/>
                </a:lnTo>
                <a:lnTo>
                  <a:pt x="0" y="96862"/>
                </a:lnTo>
                <a:lnTo>
                  <a:pt x="96850" y="96862"/>
                </a:lnTo>
                <a:lnTo>
                  <a:pt x="96850" y="48425"/>
                </a:lnTo>
                <a:lnTo>
                  <a:pt x="242138" y="48425"/>
                </a:lnTo>
                <a:lnTo>
                  <a:pt x="242138" y="96431"/>
                </a:lnTo>
                <a:lnTo>
                  <a:pt x="193713" y="96431"/>
                </a:lnTo>
                <a:lnTo>
                  <a:pt x="193713" y="144691"/>
                </a:lnTo>
                <a:lnTo>
                  <a:pt x="339001" y="144691"/>
                </a:lnTo>
                <a:lnTo>
                  <a:pt x="339001" y="96431"/>
                </a:lnTo>
                <a:lnTo>
                  <a:pt x="339001" y="48171"/>
                </a:lnTo>
                <a:close/>
              </a:path>
            </a:pathLst>
          </a:custGeom>
          <a:solidFill>
            <a:srgbClr val="3030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1172432" y="6450069"/>
            <a:ext cx="339090" cy="339090"/>
          </a:xfrm>
          <a:custGeom>
            <a:avLst/>
            <a:gdLst/>
            <a:ahLst/>
            <a:cxnLst/>
            <a:rect l="l" t="t" r="r" b="b"/>
            <a:pathLst>
              <a:path w="339090" h="339090">
                <a:moveTo>
                  <a:pt x="338988" y="96431"/>
                </a:moveTo>
                <a:lnTo>
                  <a:pt x="290563" y="96431"/>
                </a:lnTo>
                <a:lnTo>
                  <a:pt x="290563" y="48425"/>
                </a:lnTo>
                <a:lnTo>
                  <a:pt x="242138" y="48425"/>
                </a:lnTo>
                <a:lnTo>
                  <a:pt x="242138" y="96862"/>
                </a:lnTo>
                <a:lnTo>
                  <a:pt x="242138" y="242481"/>
                </a:lnTo>
                <a:lnTo>
                  <a:pt x="242138" y="290563"/>
                </a:lnTo>
                <a:lnTo>
                  <a:pt x="145275" y="290563"/>
                </a:lnTo>
                <a:lnTo>
                  <a:pt x="145275" y="242138"/>
                </a:lnTo>
                <a:lnTo>
                  <a:pt x="96850" y="242138"/>
                </a:lnTo>
                <a:lnTo>
                  <a:pt x="96850" y="96431"/>
                </a:lnTo>
                <a:lnTo>
                  <a:pt x="96850" y="48425"/>
                </a:lnTo>
                <a:lnTo>
                  <a:pt x="193713" y="48425"/>
                </a:lnTo>
                <a:lnTo>
                  <a:pt x="193713" y="96862"/>
                </a:lnTo>
                <a:lnTo>
                  <a:pt x="242138" y="96862"/>
                </a:lnTo>
                <a:lnTo>
                  <a:pt x="242138" y="48425"/>
                </a:lnTo>
                <a:lnTo>
                  <a:pt x="242138" y="0"/>
                </a:lnTo>
                <a:lnTo>
                  <a:pt x="96850" y="0"/>
                </a:lnTo>
                <a:lnTo>
                  <a:pt x="96850" y="48171"/>
                </a:lnTo>
                <a:lnTo>
                  <a:pt x="48425" y="48171"/>
                </a:lnTo>
                <a:lnTo>
                  <a:pt x="48425" y="96431"/>
                </a:lnTo>
                <a:lnTo>
                  <a:pt x="0" y="96431"/>
                </a:lnTo>
                <a:lnTo>
                  <a:pt x="0" y="242481"/>
                </a:lnTo>
                <a:lnTo>
                  <a:pt x="48425" y="242481"/>
                </a:lnTo>
                <a:lnTo>
                  <a:pt x="48425" y="290563"/>
                </a:lnTo>
                <a:lnTo>
                  <a:pt x="96850" y="290563"/>
                </a:lnTo>
                <a:lnTo>
                  <a:pt x="96850" y="339001"/>
                </a:lnTo>
                <a:lnTo>
                  <a:pt x="242138" y="339001"/>
                </a:lnTo>
                <a:lnTo>
                  <a:pt x="242138" y="290741"/>
                </a:lnTo>
                <a:lnTo>
                  <a:pt x="290563" y="290741"/>
                </a:lnTo>
                <a:lnTo>
                  <a:pt x="290563" y="242481"/>
                </a:lnTo>
                <a:lnTo>
                  <a:pt x="338988" y="242481"/>
                </a:lnTo>
                <a:lnTo>
                  <a:pt x="338988" y="96431"/>
                </a:lnTo>
                <a:close/>
              </a:path>
            </a:pathLst>
          </a:custGeom>
          <a:solidFill>
            <a:srgbClr val="3030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1559857" y="6740632"/>
            <a:ext cx="48895" cy="48895"/>
          </a:xfrm>
          <a:custGeom>
            <a:avLst/>
            <a:gdLst/>
            <a:ahLst/>
            <a:cxnLst/>
            <a:rect l="l" t="t" r="r" b="b"/>
            <a:pathLst>
              <a:path w="48895" h="48895">
                <a:moveTo>
                  <a:pt x="48427" y="0"/>
                </a:moveTo>
                <a:lnTo>
                  <a:pt x="0" y="0"/>
                </a:lnTo>
                <a:lnTo>
                  <a:pt x="0" y="48427"/>
                </a:lnTo>
                <a:lnTo>
                  <a:pt x="48427" y="48427"/>
                </a:lnTo>
                <a:lnTo>
                  <a:pt x="48427" y="0"/>
                </a:lnTo>
                <a:close/>
              </a:path>
            </a:pathLst>
          </a:custGeom>
          <a:solidFill>
            <a:srgbClr val="3030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1753558" y="6692550"/>
            <a:ext cx="97155" cy="96520"/>
          </a:xfrm>
          <a:custGeom>
            <a:avLst/>
            <a:gdLst/>
            <a:ahLst/>
            <a:cxnLst/>
            <a:rect l="l" t="t" r="r" b="b"/>
            <a:pathLst>
              <a:path w="97154" h="96520">
                <a:moveTo>
                  <a:pt x="96862" y="48260"/>
                </a:moveTo>
                <a:lnTo>
                  <a:pt x="48437" y="48260"/>
                </a:lnTo>
                <a:lnTo>
                  <a:pt x="48437" y="0"/>
                </a:lnTo>
                <a:lnTo>
                  <a:pt x="0" y="0"/>
                </a:lnTo>
                <a:lnTo>
                  <a:pt x="0" y="48260"/>
                </a:lnTo>
                <a:lnTo>
                  <a:pt x="0" y="96520"/>
                </a:lnTo>
                <a:lnTo>
                  <a:pt x="96862" y="96520"/>
                </a:lnTo>
                <a:lnTo>
                  <a:pt x="96862" y="48260"/>
                </a:lnTo>
                <a:close/>
              </a:path>
            </a:pathLst>
          </a:custGeom>
          <a:solidFill>
            <a:srgbClr val="3030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1608285" y="6692204"/>
            <a:ext cx="48895" cy="48895"/>
          </a:xfrm>
          <a:custGeom>
            <a:avLst/>
            <a:gdLst/>
            <a:ahLst/>
            <a:cxnLst/>
            <a:rect l="l" t="t" r="r" b="b"/>
            <a:pathLst>
              <a:path w="48895" h="48895">
                <a:moveTo>
                  <a:pt x="48427" y="0"/>
                </a:moveTo>
                <a:lnTo>
                  <a:pt x="0" y="0"/>
                </a:lnTo>
                <a:lnTo>
                  <a:pt x="0" y="48427"/>
                </a:lnTo>
                <a:lnTo>
                  <a:pt x="48427" y="48427"/>
                </a:lnTo>
                <a:lnTo>
                  <a:pt x="48427" y="0"/>
                </a:lnTo>
                <a:close/>
              </a:path>
            </a:pathLst>
          </a:custGeom>
          <a:solidFill>
            <a:srgbClr val="3030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1801995" y="6644290"/>
            <a:ext cx="97155" cy="96520"/>
          </a:xfrm>
          <a:custGeom>
            <a:avLst/>
            <a:gdLst/>
            <a:ahLst/>
            <a:cxnLst/>
            <a:rect l="l" t="t" r="r" b="b"/>
            <a:pathLst>
              <a:path w="97154" h="96520">
                <a:moveTo>
                  <a:pt x="96850" y="0"/>
                </a:moveTo>
                <a:lnTo>
                  <a:pt x="0" y="0"/>
                </a:lnTo>
                <a:lnTo>
                  <a:pt x="0" y="48260"/>
                </a:lnTo>
                <a:lnTo>
                  <a:pt x="48425" y="48260"/>
                </a:lnTo>
                <a:lnTo>
                  <a:pt x="48425" y="96520"/>
                </a:lnTo>
                <a:lnTo>
                  <a:pt x="96850" y="96520"/>
                </a:lnTo>
                <a:lnTo>
                  <a:pt x="96850" y="48260"/>
                </a:lnTo>
                <a:lnTo>
                  <a:pt x="96850" y="0"/>
                </a:lnTo>
                <a:close/>
              </a:path>
            </a:pathLst>
          </a:custGeom>
          <a:solidFill>
            <a:srgbClr val="3030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1559857" y="6449980"/>
            <a:ext cx="339090" cy="242570"/>
          </a:xfrm>
          <a:custGeom>
            <a:avLst/>
            <a:gdLst/>
            <a:ahLst/>
            <a:cxnLst/>
            <a:rect l="l" t="t" r="r" b="b"/>
            <a:pathLst>
              <a:path w="339090" h="242570">
                <a:moveTo>
                  <a:pt x="96850" y="96520"/>
                </a:moveTo>
                <a:lnTo>
                  <a:pt x="48425" y="96520"/>
                </a:lnTo>
                <a:lnTo>
                  <a:pt x="48425" y="48260"/>
                </a:lnTo>
                <a:lnTo>
                  <a:pt x="0" y="48260"/>
                </a:lnTo>
                <a:lnTo>
                  <a:pt x="0" y="96520"/>
                </a:lnTo>
                <a:lnTo>
                  <a:pt x="0" y="144780"/>
                </a:lnTo>
                <a:lnTo>
                  <a:pt x="96850" y="144780"/>
                </a:lnTo>
                <a:lnTo>
                  <a:pt x="96850" y="96520"/>
                </a:lnTo>
                <a:close/>
              </a:path>
              <a:path w="339090" h="242570">
                <a:moveTo>
                  <a:pt x="145275" y="193802"/>
                </a:moveTo>
                <a:lnTo>
                  <a:pt x="96850" y="193802"/>
                </a:lnTo>
                <a:lnTo>
                  <a:pt x="96850" y="242227"/>
                </a:lnTo>
                <a:lnTo>
                  <a:pt x="145275" y="242227"/>
                </a:lnTo>
                <a:lnTo>
                  <a:pt x="145275" y="193802"/>
                </a:lnTo>
                <a:close/>
              </a:path>
              <a:path w="339090" h="242570">
                <a:moveTo>
                  <a:pt x="145275" y="0"/>
                </a:moveTo>
                <a:lnTo>
                  <a:pt x="48425" y="0"/>
                </a:lnTo>
                <a:lnTo>
                  <a:pt x="48425" y="48260"/>
                </a:lnTo>
                <a:lnTo>
                  <a:pt x="96850" y="48260"/>
                </a:lnTo>
                <a:lnTo>
                  <a:pt x="96850" y="96520"/>
                </a:lnTo>
                <a:lnTo>
                  <a:pt x="145275" y="96520"/>
                </a:lnTo>
                <a:lnTo>
                  <a:pt x="145275" y="48260"/>
                </a:lnTo>
                <a:lnTo>
                  <a:pt x="145275" y="0"/>
                </a:lnTo>
                <a:close/>
              </a:path>
              <a:path w="339090" h="242570">
                <a:moveTo>
                  <a:pt x="193700" y="145376"/>
                </a:moveTo>
                <a:lnTo>
                  <a:pt x="145275" y="145376"/>
                </a:lnTo>
                <a:lnTo>
                  <a:pt x="145275" y="193802"/>
                </a:lnTo>
                <a:lnTo>
                  <a:pt x="193700" y="193802"/>
                </a:lnTo>
                <a:lnTo>
                  <a:pt x="193700" y="145376"/>
                </a:lnTo>
                <a:close/>
              </a:path>
              <a:path w="339090" h="242570">
                <a:moveTo>
                  <a:pt x="242138" y="96951"/>
                </a:moveTo>
                <a:lnTo>
                  <a:pt x="193700" y="96951"/>
                </a:lnTo>
                <a:lnTo>
                  <a:pt x="193700" y="145376"/>
                </a:lnTo>
                <a:lnTo>
                  <a:pt x="242138" y="145376"/>
                </a:lnTo>
                <a:lnTo>
                  <a:pt x="242138" y="96951"/>
                </a:lnTo>
                <a:close/>
              </a:path>
              <a:path w="339090" h="242570">
                <a:moveTo>
                  <a:pt x="290563" y="48514"/>
                </a:moveTo>
                <a:lnTo>
                  <a:pt x="242138" y="48514"/>
                </a:lnTo>
                <a:lnTo>
                  <a:pt x="242138" y="96951"/>
                </a:lnTo>
                <a:lnTo>
                  <a:pt x="290563" y="96951"/>
                </a:lnTo>
                <a:lnTo>
                  <a:pt x="290563" y="48514"/>
                </a:lnTo>
                <a:close/>
              </a:path>
              <a:path w="339090" h="242570">
                <a:moveTo>
                  <a:pt x="338988" y="88"/>
                </a:moveTo>
                <a:lnTo>
                  <a:pt x="290563" y="88"/>
                </a:lnTo>
                <a:lnTo>
                  <a:pt x="290563" y="48514"/>
                </a:lnTo>
                <a:lnTo>
                  <a:pt x="338988" y="48514"/>
                </a:lnTo>
                <a:lnTo>
                  <a:pt x="338988" y="88"/>
                </a:lnTo>
                <a:close/>
              </a:path>
            </a:pathLst>
          </a:custGeom>
          <a:solidFill>
            <a:srgbClr val="3030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6858419" y="9245796"/>
            <a:ext cx="339090" cy="339090"/>
          </a:xfrm>
          <a:custGeom>
            <a:avLst/>
            <a:gdLst/>
            <a:ahLst/>
            <a:cxnLst/>
            <a:rect l="l" t="t" r="r" b="b"/>
            <a:pathLst>
              <a:path w="339090" h="339090">
                <a:moveTo>
                  <a:pt x="48437" y="193713"/>
                </a:moveTo>
                <a:lnTo>
                  <a:pt x="0" y="193713"/>
                </a:lnTo>
                <a:lnTo>
                  <a:pt x="0" y="290563"/>
                </a:lnTo>
                <a:lnTo>
                  <a:pt x="48437" y="290563"/>
                </a:lnTo>
                <a:lnTo>
                  <a:pt x="48437" y="193713"/>
                </a:lnTo>
                <a:close/>
              </a:path>
              <a:path w="339090" h="339090">
                <a:moveTo>
                  <a:pt x="242138" y="145288"/>
                </a:moveTo>
                <a:lnTo>
                  <a:pt x="48437" y="145288"/>
                </a:lnTo>
                <a:lnTo>
                  <a:pt x="48437" y="193713"/>
                </a:lnTo>
                <a:lnTo>
                  <a:pt x="242138" y="193713"/>
                </a:lnTo>
                <a:lnTo>
                  <a:pt x="242138" y="145288"/>
                </a:lnTo>
                <a:close/>
              </a:path>
              <a:path w="339090" h="339090">
                <a:moveTo>
                  <a:pt x="242138" y="0"/>
                </a:moveTo>
                <a:lnTo>
                  <a:pt x="48437" y="0"/>
                </a:lnTo>
                <a:lnTo>
                  <a:pt x="48437" y="48171"/>
                </a:lnTo>
                <a:lnTo>
                  <a:pt x="0" y="48171"/>
                </a:lnTo>
                <a:lnTo>
                  <a:pt x="0" y="96431"/>
                </a:lnTo>
                <a:lnTo>
                  <a:pt x="0" y="144691"/>
                </a:lnTo>
                <a:lnTo>
                  <a:pt x="145288" y="144691"/>
                </a:lnTo>
                <a:lnTo>
                  <a:pt x="145288" y="96431"/>
                </a:lnTo>
                <a:lnTo>
                  <a:pt x="96862" y="96431"/>
                </a:lnTo>
                <a:lnTo>
                  <a:pt x="96862" y="48425"/>
                </a:lnTo>
                <a:lnTo>
                  <a:pt x="242138" y="48425"/>
                </a:lnTo>
                <a:lnTo>
                  <a:pt x="242138" y="0"/>
                </a:lnTo>
                <a:close/>
              </a:path>
              <a:path w="339090" h="339090">
                <a:moveTo>
                  <a:pt x="290576" y="48425"/>
                </a:moveTo>
                <a:lnTo>
                  <a:pt x="242138" y="48425"/>
                </a:lnTo>
                <a:lnTo>
                  <a:pt x="242138" y="145288"/>
                </a:lnTo>
                <a:lnTo>
                  <a:pt x="290576" y="145288"/>
                </a:lnTo>
                <a:lnTo>
                  <a:pt x="290576" y="48425"/>
                </a:lnTo>
                <a:close/>
              </a:path>
              <a:path w="339090" h="339090">
                <a:moveTo>
                  <a:pt x="339001" y="194221"/>
                </a:moveTo>
                <a:lnTo>
                  <a:pt x="145288" y="194221"/>
                </a:lnTo>
                <a:lnTo>
                  <a:pt x="145288" y="242481"/>
                </a:lnTo>
                <a:lnTo>
                  <a:pt x="242138" y="242481"/>
                </a:lnTo>
                <a:lnTo>
                  <a:pt x="242138" y="290563"/>
                </a:lnTo>
                <a:lnTo>
                  <a:pt x="48437" y="290563"/>
                </a:lnTo>
                <a:lnTo>
                  <a:pt x="48437" y="339001"/>
                </a:lnTo>
                <a:lnTo>
                  <a:pt x="290576" y="339001"/>
                </a:lnTo>
                <a:lnTo>
                  <a:pt x="290576" y="290741"/>
                </a:lnTo>
                <a:lnTo>
                  <a:pt x="339001" y="290741"/>
                </a:lnTo>
                <a:lnTo>
                  <a:pt x="339001" y="242481"/>
                </a:lnTo>
                <a:lnTo>
                  <a:pt x="339001" y="194221"/>
                </a:lnTo>
                <a:close/>
              </a:path>
            </a:pathLst>
          </a:custGeom>
          <a:solidFill>
            <a:srgbClr val="3030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7245845" y="9245796"/>
            <a:ext cx="339090" cy="339090"/>
          </a:xfrm>
          <a:custGeom>
            <a:avLst/>
            <a:gdLst/>
            <a:ahLst/>
            <a:cxnLst/>
            <a:rect l="l" t="t" r="r" b="b"/>
            <a:pathLst>
              <a:path w="339090" h="339090">
                <a:moveTo>
                  <a:pt x="339001" y="96431"/>
                </a:moveTo>
                <a:lnTo>
                  <a:pt x="290563" y="96431"/>
                </a:lnTo>
                <a:lnTo>
                  <a:pt x="290563" y="48425"/>
                </a:lnTo>
                <a:lnTo>
                  <a:pt x="242138" y="48425"/>
                </a:lnTo>
                <a:lnTo>
                  <a:pt x="242138" y="96862"/>
                </a:lnTo>
                <a:lnTo>
                  <a:pt x="242138" y="242481"/>
                </a:lnTo>
                <a:lnTo>
                  <a:pt x="242138" y="290563"/>
                </a:lnTo>
                <a:lnTo>
                  <a:pt x="145288" y="290563"/>
                </a:lnTo>
                <a:lnTo>
                  <a:pt x="145288" y="242138"/>
                </a:lnTo>
                <a:lnTo>
                  <a:pt x="96862" y="242138"/>
                </a:lnTo>
                <a:lnTo>
                  <a:pt x="96862" y="96431"/>
                </a:lnTo>
                <a:lnTo>
                  <a:pt x="96862" y="48425"/>
                </a:lnTo>
                <a:lnTo>
                  <a:pt x="193713" y="48425"/>
                </a:lnTo>
                <a:lnTo>
                  <a:pt x="193713" y="96862"/>
                </a:lnTo>
                <a:lnTo>
                  <a:pt x="242138" y="96862"/>
                </a:lnTo>
                <a:lnTo>
                  <a:pt x="242138" y="48425"/>
                </a:lnTo>
                <a:lnTo>
                  <a:pt x="242138" y="0"/>
                </a:lnTo>
                <a:lnTo>
                  <a:pt x="96862" y="0"/>
                </a:lnTo>
                <a:lnTo>
                  <a:pt x="96862" y="48171"/>
                </a:lnTo>
                <a:lnTo>
                  <a:pt x="48425" y="48171"/>
                </a:lnTo>
                <a:lnTo>
                  <a:pt x="48425" y="96431"/>
                </a:lnTo>
                <a:lnTo>
                  <a:pt x="0" y="96431"/>
                </a:lnTo>
                <a:lnTo>
                  <a:pt x="0" y="242481"/>
                </a:lnTo>
                <a:lnTo>
                  <a:pt x="48425" y="242481"/>
                </a:lnTo>
                <a:lnTo>
                  <a:pt x="48425" y="290563"/>
                </a:lnTo>
                <a:lnTo>
                  <a:pt x="96862" y="290563"/>
                </a:lnTo>
                <a:lnTo>
                  <a:pt x="96862" y="339001"/>
                </a:lnTo>
                <a:lnTo>
                  <a:pt x="242138" y="339001"/>
                </a:lnTo>
                <a:lnTo>
                  <a:pt x="242138" y="290741"/>
                </a:lnTo>
                <a:lnTo>
                  <a:pt x="290563" y="290741"/>
                </a:lnTo>
                <a:lnTo>
                  <a:pt x="290563" y="242481"/>
                </a:lnTo>
                <a:lnTo>
                  <a:pt x="339001" y="242481"/>
                </a:lnTo>
                <a:lnTo>
                  <a:pt x="339001" y="96431"/>
                </a:lnTo>
                <a:close/>
              </a:path>
            </a:pathLst>
          </a:custGeom>
          <a:solidFill>
            <a:srgbClr val="3030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7633275" y="9536358"/>
            <a:ext cx="48895" cy="48895"/>
          </a:xfrm>
          <a:custGeom>
            <a:avLst/>
            <a:gdLst/>
            <a:ahLst/>
            <a:cxnLst/>
            <a:rect l="l" t="t" r="r" b="b"/>
            <a:pathLst>
              <a:path w="48895" h="48895">
                <a:moveTo>
                  <a:pt x="48427" y="0"/>
                </a:moveTo>
                <a:lnTo>
                  <a:pt x="0" y="0"/>
                </a:lnTo>
                <a:lnTo>
                  <a:pt x="0" y="48427"/>
                </a:lnTo>
                <a:lnTo>
                  <a:pt x="48427" y="48427"/>
                </a:lnTo>
                <a:lnTo>
                  <a:pt x="48427" y="0"/>
                </a:lnTo>
                <a:close/>
              </a:path>
            </a:pathLst>
          </a:custGeom>
          <a:solidFill>
            <a:srgbClr val="3030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7826985" y="9488278"/>
            <a:ext cx="97155" cy="96520"/>
          </a:xfrm>
          <a:custGeom>
            <a:avLst/>
            <a:gdLst/>
            <a:ahLst/>
            <a:cxnLst/>
            <a:rect l="l" t="t" r="r" b="b"/>
            <a:pathLst>
              <a:path w="97154" h="96520">
                <a:moveTo>
                  <a:pt x="96850" y="48260"/>
                </a:moveTo>
                <a:lnTo>
                  <a:pt x="48425" y="48260"/>
                </a:lnTo>
                <a:lnTo>
                  <a:pt x="48425" y="0"/>
                </a:lnTo>
                <a:lnTo>
                  <a:pt x="0" y="0"/>
                </a:lnTo>
                <a:lnTo>
                  <a:pt x="0" y="48260"/>
                </a:lnTo>
                <a:lnTo>
                  <a:pt x="0" y="96520"/>
                </a:lnTo>
                <a:lnTo>
                  <a:pt x="96850" y="96520"/>
                </a:lnTo>
                <a:lnTo>
                  <a:pt x="96850" y="48260"/>
                </a:lnTo>
                <a:close/>
              </a:path>
            </a:pathLst>
          </a:custGeom>
          <a:solidFill>
            <a:srgbClr val="3030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7681703" y="9487930"/>
            <a:ext cx="48895" cy="48895"/>
          </a:xfrm>
          <a:custGeom>
            <a:avLst/>
            <a:gdLst/>
            <a:ahLst/>
            <a:cxnLst/>
            <a:rect l="l" t="t" r="r" b="b"/>
            <a:pathLst>
              <a:path w="48895" h="48895">
                <a:moveTo>
                  <a:pt x="48427" y="0"/>
                </a:moveTo>
                <a:lnTo>
                  <a:pt x="0" y="0"/>
                </a:lnTo>
                <a:lnTo>
                  <a:pt x="0" y="48427"/>
                </a:lnTo>
                <a:lnTo>
                  <a:pt x="48427" y="48427"/>
                </a:lnTo>
                <a:lnTo>
                  <a:pt x="48427" y="0"/>
                </a:lnTo>
                <a:close/>
              </a:path>
            </a:pathLst>
          </a:custGeom>
          <a:solidFill>
            <a:srgbClr val="3030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7875409" y="9440017"/>
            <a:ext cx="97155" cy="96520"/>
          </a:xfrm>
          <a:custGeom>
            <a:avLst/>
            <a:gdLst/>
            <a:ahLst/>
            <a:cxnLst/>
            <a:rect l="l" t="t" r="r" b="b"/>
            <a:pathLst>
              <a:path w="97154" h="96520">
                <a:moveTo>
                  <a:pt x="96850" y="0"/>
                </a:moveTo>
                <a:lnTo>
                  <a:pt x="0" y="0"/>
                </a:lnTo>
                <a:lnTo>
                  <a:pt x="0" y="48260"/>
                </a:lnTo>
                <a:lnTo>
                  <a:pt x="48425" y="48260"/>
                </a:lnTo>
                <a:lnTo>
                  <a:pt x="48425" y="96520"/>
                </a:lnTo>
                <a:lnTo>
                  <a:pt x="96850" y="96520"/>
                </a:lnTo>
                <a:lnTo>
                  <a:pt x="96850" y="48260"/>
                </a:lnTo>
                <a:lnTo>
                  <a:pt x="96850" y="0"/>
                </a:lnTo>
                <a:close/>
              </a:path>
            </a:pathLst>
          </a:custGeom>
          <a:solidFill>
            <a:srgbClr val="30303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5" name="object 55"/>
          <p:cNvGrpSpPr/>
          <p:nvPr/>
        </p:nvGrpSpPr>
        <p:grpSpPr>
          <a:xfrm>
            <a:off x="7633275" y="6418652"/>
            <a:ext cx="3403600" cy="3215005"/>
            <a:chOff x="7633275" y="6418652"/>
            <a:chExt cx="3403600" cy="3215005"/>
          </a:xfrm>
        </p:grpSpPr>
        <p:sp>
          <p:nvSpPr>
            <p:cNvPr id="56" name="object 56"/>
            <p:cNvSpPr/>
            <p:nvPr/>
          </p:nvSpPr>
          <p:spPr>
            <a:xfrm>
              <a:off x="7633271" y="9245707"/>
              <a:ext cx="339090" cy="242570"/>
            </a:xfrm>
            <a:custGeom>
              <a:avLst/>
              <a:gdLst/>
              <a:ahLst/>
              <a:cxnLst/>
              <a:rect l="l" t="t" r="r" b="b"/>
              <a:pathLst>
                <a:path w="339090" h="242570">
                  <a:moveTo>
                    <a:pt x="96850" y="96520"/>
                  </a:moveTo>
                  <a:lnTo>
                    <a:pt x="48425" y="96520"/>
                  </a:lnTo>
                  <a:lnTo>
                    <a:pt x="48425" y="48260"/>
                  </a:lnTo>
                  <a:lnTo>
                    <a:pt x="0" y="48260"/>
                  </a:lnTo>
                  <a:lnTo>
                    <a:pt x="0" y="96520"/>
                  </a:lnTo>
                  <a:lnTo>
                    <a:pt x="0" y="144780"/>
                  </a:lnTo>
                  <a:lnTo>
                    <a:pt x="96850" y="144780"/>
                  </a:lnTo>
                  <a:lnTo>
                    <a:pt x="96850" y="96520"/>
                  </a:lnTo>
                  <a:close/>
                </a:path>
                <a:path w="339090" h="242570">
                  <a:moveTo>
                    <a:pt x="145275" y="193802"/>
                  </a:moveTo>
                  <a:lnTo>
                    <a:pt x="96850" y="193802"/>
                  </a:lnTo>
                  <a:lnTo>
                    <a:pt x="96850" y="242227"/>
                  </a:lnTo>
                  <a:lnTo>
                    <a:pt x="145275" y="242227"/>
                  </a:lnTo>
                  <a:lnTo>
                    <a:pt x="145275" y="193802"/>
                  </a:lnTo>
                  <a:close/>
                </a:path>
                <a:path w="339090" h="242570">
                  <a:moveTo>
                    <a:pt x="145275" y="0"/>
                  </a:moveTo>
                  <a:lnTo>
                    <a:pt x="48425" y="0"/>
                  </a:lnTo>
                  <a:lnTo>
                    <a:pt x="48425" y="48260"/>
                  </a:lnTo>
                  <a:lnTo>
                    <a:pt x="96850" y="48260"/>
                  </a:lnTo>
                  <a:lnTo>
                    <a:pt x="96850" y="96520"/>
                  </a:lnTo>
                  <a:lnTo>
                    <a:pt x="145275" y="96520"/>
                  </a:lnTo>
                  <a:lnTo>
                    <a:pt x="145275" y="48260"/>
                  </a:lnTo>
                  <a:lnTo>
                    <a:pt x="145275" y="0"/>
                  </a:lnTo>
                  <a:close/>
                </a:path>
                <a:path w="339090" h="242570">
                  <a:moveTo>
                    <a:pt x="193713" y="145376"/>
                  </a:moveTo>
                  <a:lnTo>
                    <a:pt x="145275" y="145376"/>
                  </a:lnTo>
                  <a:lnTo>
                    <a:pt x="145275" y="193802"/>
                  </a:lnTo>
                  <a:lnTo>
                    <a:pt x="193713" y="193802"/>
                  </a:lnTo>
                  <a:lnTo>
                    <a:pt x="193713" y="145376"/>
                  </a:lnTo>
                  <a:close/>
                </a:path>
                <a:path w="339090" h="242570">
                  <a:moveTo>
                    <a:pt x="242138" y="96951"/>
                  </a:moveTo>
                  <a:lnTo>
                    <a:pt x="193713" y="96951"/>
                  </a:lnTo>
                  <a:lnTo>
                    <a:pt x="193713" y="145376"/>
                  </a:lnTo>
                  <a:lnTo>
                    <a:pt x="242138" y="145376"/>
                  </a:lnTo>
                  <a:lnTo>
                    <a:pt x="242138" y="96951"/>
                  </a:lnTo>
                  <a:close/>
                </a:path>
                <a:path w="339090" h="242570">
                  <a:moveTo>
                    <a:pt x="290563" y="48514"/>
                  </a:moveTo>
                  <a:lnTo>
                    <a:pt x="242138" y="48514"/>
                  </a:lnTo>
                  <a:lnTo>
                    <a:pt x="242138" y="96951"/>
                  </a:lnTo>
                  <a:lnTo>
                    <a:pt x="290563" y="96951"/>
                  </a:lnTo>
                  <a:lnTo>
                    <a:pt x="290563" y="48514"/>
                  </a:lnTo>
                  <a:close/>
                </a:path>
                <a:path w="339090" h="242570">
                  <a:moveTo>
                    <a:pt x="338988" y="88"/>
                  </a:moveTo>
                  <a:lnTo>
                    <a:pt x="290563" y="88"/>
                  </a:lnTo>
                  <a:lnTo>
                    <a:pt x="290563" y="48514"/>
                  </a:lnTo>
                  <a:lnTo>
                    <a:pt x="338988" y="48514"/>
                  </a:lnTo>
                  <a:lnTo>
                    <a:pt x="338988" y="88"/>
                  </a:lnTo>
                  <a:close/>
                </a:path>
              </a:pathLst>
            </a:custGeom>
            <a:solidFill>
              <a:srgbClr val="3030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7" name="object 5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821751" y="6418652"/>
              <a:ext cx="3214561" cy="3214561"/>
            </a:xfrm>
            <a:prstGeom prst="rect">
              <a:avLst/>
            </a:prstGeom>
          </p:spPr>
        </p:pic>
      </p:grpSp>
      <p:sp>
        <p:nvSpPr>
          <p:cNvPr id="58" name="object 58"/>
          <p:cNvSpPr/>
          <p:nvPr/>
        </p:nvSpPr>
        <p:spPr>
          <a:xfrm>
            <a:off x="18470640" y="9831711"/>
            <a:ext cx="541020" cy="541020"/>
          </a:xfrm>
          <a:custGeom>
            <a:avLst/>
            <a:gdLst/>
            <a:ahLst/>
            <a:cxnLst/>
            <a:rect l="l" t="t" r="r" b="b"/>
            <a:pathLst>
              <a:path w="541019" h="541020">
                <a:moveTo>
                  <a:pt x="540550" y="232410"/>
                </a:moveTo>
                <a:lnTo>
                  <a:pt x="463334" y="232410"/>
                </a:lnTo>
                <a:lnTo>
                  <a:pt x="463334" y="154940"/>
                </a:lnTo>
                <a:lnTo>
                  <a:pt x="154444" y="154940"/>
                </a:lnTo>
                <a:lnTo>
                  <a:pt x="154444" y="77470"/>
                </a:lnTo>
                <a:lnTo>
                  <a:pt x="463334" y="77470"/>
                </a:lnTo>
                <a:lnTo>
                  <a:pt x="463334" y="0"/>
                </a:lnTo>
                <a:lnTo>
                  <a:pt x="0" y="0"/>
                </a:lnTo>
                <a:lnTo>
                  <a:pt x="0" y="77470"/>
                </a:lnTo>
                <a:lnTo>
                  <a:pt x="0" y="154940"/>
                </a:lnTo>
                <a:lnTo>
                  <a:pt x="0" y="232410"/>
                </a:lnTo>
                <a:lnTo>
                  <a:pt x="386105" y="232410"/>
                </a:lnTo>
                <a:lnTo>
                  <a:pt x="386105" y="386080"/>
                </a:lnTo>
                <a:lnTo>
                  <a:pt x="386105" y="463550"/>
                </a:lnTo>
                <a:lnTo>
                  <a:pt x="154444" y="463550"/>
                </a:lnTo>
                <a:lnTo>
                  <a:pt x="154444" y="386080"/>
                </a:lnTo>
                <a:lnTo>
                  <a:pt x="0" y="386080"/>
                </a:lnTo>
                <a:lnTo>
                  <a:pt x="0" y="463550"/>
                </a:lnTo>
                <a:lnTo>
                  <a:pt x="77216" y="463550"/>
                </a:lnTo>
                <a:lnTo>
                  <a:pt x="77216" y="541020"/>
                </a:lnTo>
                <a:lnTo>
                  <a:pt x="463334" y="541020"/>
                </a:lnTo>
                <a:lnTo>
                  <a:pt x="463334" y="463550"/>
                </a:lnTo>
                <a:lnTo>
                  <a:pt x="540550" y="463550"/>
                </a:lnTo>
                <a:lnTo>
                  <a:pt x="540550" y="386080"/>
                </a:lnTo>
                <a:lnTo>
                  <a:pt x="540550" y="232410"/>
                </a:lnTo>
                <a:close/>
              </a:path>
            </a:pathLst>
          </a:custGeom>
          <a:solidFill>
            <a:srgbClr val="C3C3C3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4374" y="9120140"/>
            <a:ext cx="18125102" cy="173816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60718" y="565427"/>
            <a:ext cx="19172191" cy="628253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701549" y="1800992"/>
            <a:ext cx="16784955" cy="1456055"/>
            <a:chOff x="701549" y="1800992"/>
            <a:chExt cx="16784955" cy="1456055"/>
          </a:xfrm>
        </p:grpSpPr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01549" y="1800992"/>
              <a:ext cx="16784829" cy="1455453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764374" y="1821933"/>
              <a:ext cx="16659225" cy="1330325"/>
            </a:xfrm>
            <a:custGeom>
              <a:avLst/>
              <a:gdLst/>
              <a:ahLst/>
              <a:cxnLst/>
              <a:rect l="l" t="t" r="r" b="b"/>
              <a:pathLst>
                <a:path w="16659225" h="1330325">
                  <a:moveTo>
                    <a:pt x="16627765" y="0"/>
                  </a:moveTo>
                  <a:lnTo>
                    <a:pt x="31412" y="0"/>
                  </a:lnTo>
                  <a:lnTo>
                    <a:pt x="19185" y="2468"/>
                  </a:lnTo>
                  <a:lnTo>
                    <a:pt x="9200" y="9200"/>
                  </a:lnTo>
                  <a:lnTo>
                    <a:pt x="2468" y="19185"/>
                  </a:lnTo>
                  <a:lnTo>
                    <a:pt x="0" y="31412"/>
                  </a:lnTo>
                  <a:lnTo>
                    <a:pt x="0" y="1298389"/>
                  </a:lnTo>
                  <a:lnTo>
                    <a:pt x="2468" y="1310617"/>
                  </a:lnTo>
                  <a:lnTo>
                    <a:pt x="9200" y="1320601"/>
                  </a:lnTo>
                  <a:lnTo>
                    <a:pt x="19185" y="1327333"/>
                  </a:lnTo>
                  <a:lnTo>
                    <a:pt x="31412" y="1329802"/>
                  </a:lnTo>
                  <a:lnTo>
                    <a:pt x="16627765" y="1329802"/>
                  </a:lnTo>
                  <a:lnTo>
                    <a:pt x="16639993" y="1327333"/>
                  </a:lnTo>
                  <a:lnTo>
                    <a:pt x="16649978" y="1320601"/>
                  </a:lnTo>
                  <a:lnTo>
                    <a:pt x="16656710" y="1310617"/>
                  </a:lnTo>
                  <a:lnTo>
                    <a:pt x="16659178" y="1298389"/>
                  </a:lnTo>
                  <a:lnTo>
                    <a:pt x="16659178" y="31412"/>
                  </a:lnTo>
                  <a:lnTo>
                    <a:pt x="16656710" y="19185"/>
                  </a:lnTo>
                  <a:lnTo>
                    <a:pt x="16649978" y="9200"/>
                  </a:lnTo>
                  <a:lnTo>
                    <a:pt x="16639993" y="2468"/>
                  </a:lnTo>
                  <a:lnTo>
                    <a:pt x="16627765" y="0"/>
                  </a:lnTo>
                  <a:close/>
                </a:path>
              </a:pathLst>
            </a:custGeom>
            <a:solidFill>
              <a:srgbClr val="E1E1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230325" y="2104179"/>
              <a:ext cx="11874500" cy="754380"/>
            </a:xfrm>
            <a:custGeom>
              <a:avLst/>
              <a:gdLst/>
              <a:ahLst/>
              <a:cxnLst/>
              <a:rect l="l" t="t" r="r" b="b"/>
              <a:pathLst>
                <a:path w="11874500" h="754380">
                  <a:moveTo>
                    <a:pt x="565429" y="469"/>
                  </a:moveTo>
                  <a:lnTo>
                    <a:pt x="376948" y="469"/>
                  </a:lnTo>
                  <a:lnTo>
                    <a:pt x="376948" y="565899"/>
                  </a:lnTo>
                  <a:lnTo>
                    <a:pt x="565429" y="565899"/>
                  </a:lnTo>
                  <a:lnTo>
                    <a:pt x="565429" y="469"/>
                  </a:lnTo>
                  <a:close/>
                </a:path>
                <a:path w="11874500" h="754380">
                  <a:moveTo>
                    <a:pt x="659663" y="566420"/>
                  </a:moveTo>
                  <a:lnTo>
                    <a:pt x="188468" y="566420"/>
                  </a:lnTo>
                  <a:lnTo>
                    <a:pt x="188468" y="0"/>
                  </a:lnTo>
                  <a:lnTo>
                    <a:pt x="0" y="0"/>
                  </a:lnTo>
                  <a:lnTo>
                    <a:pt x="0" y="566420"/>
                  </a:lnTo>
                  <a:lnTo>
                    <a:pt x="0" y="660400"/>
                  </a:lnTo>
                  <a:lnTo>
                    <a:pt x="471182" y="660400"/>
                  </a:lnTo>
                  <a:lnTo>
                    <a:pt x="471182" y="754380"/>
                  </a:lnTo>
                  <a:lnTo>
                    <a:pt x="659663" y="754380"/>
                  </a:lnTo>
                  <a:lnTo>
                    <a:pt x="659663" y="660400"/>
                  </a:lnTo>
                  <a:lnTo>
                    <a:pt x="659663" y="566420"/>
                  </a:lnTo>
                  <a:close/>
                </a:path>
                <a:path w="11874500" h="754380">
                  <a:moveTo>
                    <a:pt x="1413560" y="283184"/>
                  </a:moveTo>
                  <a:lnTo>
                    <a:pt x="1319326" y="283184"/>
                  </a:lnTo>
                  <a:lnTo>
                    <a:pt x="1319326" y="188950"/>
                  </a:lnTo>
                  <a:lnTo>
                    <a:pt x="848144" y="188950"/>
                  </a:lnTo>
                  <a:lnTo>
                    <a:pt x="848144" y="283184"/>
                  </a:lnTo>
                  <a:lnTo>
                    <a:pt x="1225092" y="283184"/>
                  </a:lnTo>
                  <a:lnTo>
                    <a:pt x="1225092" y="377190"/>
                  </a:lnTo>
                  <a:lnTo>
                    <a:pt x="942378" y="377190"/>
                  </a:lnTo>
                  <a:lnTo>
                    <a:pt x="942378" y="283210"/>
                  </a:lnTo>
                  <a:lnTo>
                    <a:pt x="753897" y="283210"/>
                  </a:lnTo>
                  <a:lnTo>
                    <a:pt x="753897" y="377190"/>
                  </a:lnTo>
                  <a:lnTo>
                    <a:pt x="753897" y="471170"/>
                  </a:lnTo>
                  <a:lnTo>
                    <a:pt x="753897" y="566420"/>
                  </a:lnTo>
                  <a:lnTo>
                    <a:pt x="848144" y="566420"/>
                  </a:lnTo>
                  <a:lnTo>
                    <a:pt x="848144" y="660133"/>
                  </a:lnTo>
                  <a:lnTo>
                    <a:pt x="1319326" y="660133"/>
                  </a:lnTo>
                  <a:lnTo>
                    <a:pt x="1319326" y="565899"/>
                  </a:lnTo>
                  <a:lnTo>
                    <a:pt x="942378" y="565899"/>
                  </a:lnTo>
                  <a:lnTo>
                    <a:pt x="942378" y="471170"/>
                  </a:lnTo>
                  <a:lnTo>
                    <a:pt x="1413560" y="471170"/>
                  </a:lnTo>
                  <a:lnTo>
                    <a:pt x="1413560" y="377431"/>
                  </a:lnTo>
                  <a:lnTo>
                    <a:pt x="1413560" y="377190"/>
                  </a:lnTo>
                  <a:lnTo>
                    <a:pt x="1413560" y="283184"/>
                  </a:lnTo>
                  <a:close/>
                </a:path>
                <a:path w="11874500" h="754380">
                  <a:moveTo>
                    <a:pt x="2167471" y="189230"/>
                  </a:moveTo>
                  <a:lnTo>
                    <a:pt x="1696275" y="189230"/>
                  </a:lnTo>
                  <a:lnTo>
                    <a:pt x="1696275" y="283210"/>
                  </a:lnTo>
                  <a:lnTo>
                    <a:pt x="1696275" y="377190"/>
                  </a:lnTo>
                  <a:lnTo>
                    <a:pt x="1602041" y="377190"/>
                  </a:lnTo>
                  <a:lnTo>
                    <a:pt x="1602041" y="471170"/>
                  </a:lnTo>
                  <a:lnTo>
                    <a:pt x="1507807" y="471170"/>
                  </a:lnTo>
                  <a:lnTo>
                    <a:pt x="1507807" y="566420"/>
                  </a:lnTo>
                  <a:lnTo>
                    <a:pt x="1507807" y="660400"/>
                  </a:lnTo>
                  <a:lnTo>
                    <a:pt x="1696275" y="660400"/>
                  </a:lnTo>
                  <a:lnTo>
                    <a:pt x="1696275" y="566420"/>
                  </a:lnTo>
                  <a:lnTo>
                    <a:pt x="1790522" y="566420"/>
                  </a:lnTo>
                  <a:lnTo>
                    <a:pt x="1790522" y="471170"/>
                  </a:lnTo>
                  <a:lnTo>
                    <a:pt x="1790522" y="377190"/>
                  </a:lnTo>
                  <a:lnTo>
                    <a:pt x="1790522" y="283210"/>
                  </a:lnTo>
                  <a:lnTo>
                    <a:pt x="1978990" y="283210"/>
                  </a:lnTo>
                  <a:lnTo>
                    <a:pt x="1978990" y="660133"/>
                  </a:lnTo>
                  <a:lnTo>
                    <a:pt x="2167471" y="660133"/>
                  </a:lnTo>
                  <a:lnTo>
                    <a:pt x="2167471" y="283210"/>
                  </a:lnTo>
                  <a:lnTo>
                    <a:pt x="2167471" y="189230"/>
                  </a:lnTo>
                  <a:close/>
                </a:path>
                <a:path w="11874500" h="754380">
                  <a:moveTo>
                    <a:pt x="2827134" y="377190"/>
                  </a:moveTo>
                  <a:lnTo>
                    <a:pt x="2450185" y="377190"/>
                  </a:lnTo>
                  <a:lnTo>
                    <a:pt x="2450185" y="189230"/>
                  </a:lnTo>
                  <a:lnTo>
                    <a:pt x="2261705" y="189230"/>
                  </a:lnTo>
                  <a:lnTo>
                    <a:pt x="2261705" y="377190"/>
                  </a:lnTo>
                  <a:lnTo>
                    <a:pt x="2261705" y="471170"/>
                  </a:lnTo>
                  <a:lnTo>
                    <a:pt x="2261705" y="566420"/>
                  </a:lnTo>
                  <a:lnTo>
                    <a:pt x="2261705" y="660400"/>
                  </a:lnTo>
                  <a:lnTo>
                    <a:pt x="2827134" y="660400"/>
                  </a:lnTo>
                  <a:lnTo>
                    <a:pt x="2827134" y="566420"/>
                  </a:lnTo>
                  <a:lnTo>
                    <a:pt x="2450185" y="566420"/>
                  </a:lnTo>
                  <a:lnTo>
                    <a:pt x="2450185" y="471170"/>
                  </a:lnTo>
                  <a:lnTo>
                    <a:pt x="2827134" y="471170"/>
                  </a:lnTo>
                  <a:lnTo>
                    <a:pt x="2827134" y="377190"/>
                  </a:lnTo>
                  <a:close/>
                </a:path>
                <a:path w="11874500" h="754380">
                  <a:moveTo>
                    <a:pt x="2921368" y="471665"/>
                  </a:moveTo>
                  <a:lnTo>
                    <a:pt x="2732900" y="471665"/>
                  </a:lnTo>
                  <a:lnTo>
                    <a:pt x="2732900" y="565899"/>
                  </a:lnTo>
                  <a:lnTo>
                    <a:pt x="2921368" y="565899"/>
                  </a:lnTo>
                  <a:lnTo>
                    <a:pt x="2921368" y="471665"/>
                  </a:lnTo>
                  <a:close/>
                </a:path>
                <a:path w="11874500" h="754380">
                  <a:moveTo>
                    <a:pt x="4146473" y="377431"/>
                  </a:moveTo>
                  <a:lnTo>
                    <a:pt x="4052227" y="377431"/>
                  </a:lnTo>
                  <a:lnTo>
                    <a:pt x="4052227" y="471170"/>
                  </a:lnTo>
                  <a:lnTo>
                    <a:pt x="3957993" y="471170"/>
                  </a:lnTo>
                  <a:lnTo>
                    <a:pt x="3957993" y="189230"/>
                  </a:lnTo>
                  <a:lnTo>
                    <a:pt x="3769512" y="189230"/>
                  </a:lnTo>
                  <a:lnTo>
                    <a:pt x="3769512" y="471170"/>
                  </a:lnTo>
                  <a:lnTo>
                    <a:pt x="3769512" y="566420"/>
                  </a:lnTo>
                  <a:lnTo>
                    <a:pt x="3769512" y="660400"/>
                  </a:lnTo>
                  <a:lnTo>
                    <a:pt x="3957993" y="660400"/>
                  </a:lnTo>
                  <a:lnTo>
                    <a:pt x="3957993" y="566420"/>
                  </a:lnTo>
                  <a:lnTo>
                    <a:pt x="4052227" y="566420"/>
                  </a:lnTo>
                  <a:lnTo>
                    <a:pt x="4052227" y="471665"/>
                  </a:lnTo>
                  <a:lnTo>
                    <a:pt x="4146473" y="471665"/>
                  </a:lnTo>
                  <a:lnTo>
                    <a:pt x="4146473" y="377431"/>
                  </a:lnTo>
                  <a:close/>
                </a:path>
                <a:path w="11874500" h="754380">
                  <a:moveTo>
                    <a:pt x="4429176" y="189230"/>
                  </a:moveTo>
                  <a:lnTo>
                    <a:pt x="4240708" y="189230"/>
                  </a:lnTo>
                  <a:lnTo>
                    <a:pt x="4240708" y="283210"/>
                  </a:lnTo>
                  <a:lnTo>
                    <a:pt x="4146473" y="283210"/>
                  </a:lnTo>
                  <a:lnTo>
                    <a:pt x="4146473" y="377190"/>
                  </a:lnTo>
                  <a:lnTo>
                    <a:pt x="4240708" y="377190"/>
                  </a:lnTo>
                  <a:lnTo>
                    <a:pt x="4240708" y="660400"/>
                  </a:lnTo>
                  <a:lnTo>
                    <a:pt x="4429176" y="660400"/>
                  </a:lnTo>
                  <a:lnTo>
                    <a:pt x="4429176" y="377190"/>
                  </a:lnTo>
                  <a:lnTo>
                    <a:pt x="4429176" y="283210"/>
                  </a:lnTo>
                  <a:lnTo>
                    <a:pt x="4429176" y="189230"/>
                  </a:lnTo>
                  <a:close/>
                </a:path>
                <a:path w="11874500" h="754380">
                  <a:moveTo>
                    <a:pt x="5936996" y="283184"/>
                  </a:moveTo>
                  <a:lnTo>
                    <a:pt x="5842749" y="283184"/>
                  </a:lnTo>
                  <a:lnTo>
                    <a:pt x="5842749" y="188950"/>
                  </a:lnTo>
                  <a:lnTo>
                    <a:pt x="5371566" y="188950"/>
                  </a:lnTo>
                  <a:lnTo>
                    <a:pt x="5371566" y="283184"/>
                  </a:lnTo>
                  <a:lnTo>
                    <a:pt x="5277320" y="283184"/>
                  </a:lnTo>
                  <a:lnTo>
                    <a:pt x="5277320" y="377431"/>
                  </a:lnTo>
                  <a:lnTo>
                    <a:pt x="5465800" y="377431"/>
                  </a:lnTo>
                  <a:lnTo>
                    <a:pt x="5465800" y="283184"/>
                  </a:lnTo>
                  <a:lnTo>
                    <a:pt x="5748515" y="283184"/>
                  </a:lnTo>
                  <a:lnTo>
                    <a:pt x="5748515" y="377431"/>
                  </a:lnTo>
                  <a:lnTo>
                    <a:pt x="5560034" y="377431"/>
                  </a:lnTo>
                  <a:lnTo>
                    <a:pt x="5560034" y="471665"/>
                  </a:lnTo>
                  <a:lnTo>
                    <a:pt x="5748515" y="471665"/>
                  </a:lnTo>
                  <a:lnTo>
                    <a:pt x="5748515" y="565899"/>
                  </a:lnTo>
                  <a:lnTo>
                    <a:pt x="5465800" y="565899"/>
                  </a:lnTo>
                  <a:lnTo>
                    <a:pt x="5465800" y="471665"/>
                  </a:lnTo>
                  <a:lnTo>
                    <a:pt x="5277320" y="471665"/>
                  </a:lnTo>
                  <a:lnTo>
                    <a:pt x="5277320" y="565899"/>
                  </a:lnTo>
                  <a:lnTo>
                    <a:pt x="5371566" y="565899"/>
                  </a:lnTo>
                  <a:lnTo>
                    <a:pt x="5371566" y="660133"/>
                  </a:lnTo>
                  <a:lnTo>
                    <a:pt x="5842749" y="660133"/>
                  </a:lnTo>
                  <a:lnTo>
                    <a:pt x="5842749" y="565899"/>
                  </a:lnTo>
                  <a:lnTo>
                    <a:pt x="5936996" y="565899"/>
                  </a:lnTo>
                  <a:lnTo>
                    <a:pt x="5936996" y="471665"/>
                  </a:lnTo>
                  <a:lnTo>
                    <a:pt x="5842749" y="471665"/>
                  </a:lnTo>
                  <a:lnTo>
                    <a:pt x="5842749" y="377431"/>
                  </a:lnTo>
                  <a:lnTo>
                    <a:pt x="5936996" y="377431"/>
                  </a:lnTo>
                  <a:lnTo>
                    <a:pt x="5936996" y="283184"/>
                  </a:lnTo>
                  <a:close/>
                </a:path>
                <a:path w="11874500" h="754380">
                  <a:moveTo>
                    <a:pt x="6219698" y="471665"/>
                  </a:moveTo>
                  <a:lnTo>
                    <a:pt x="6031230" y="471665"/>
                  </a:lnTo>
                  <a:lnTo>
                    <a:pt x="6031230" y="565899"/>
                  </a:lnTo>
                  <a:lnTo>
                    <a:pt x="6219698" y="565899"/>
                  </a:lnTo>
                  <a:lnTo>
                    <a:pt x="6219698" y="471665"/>
                  </a:lnTo>
                  <a:close/>
                </a:path>
                <a:path w="11874500" h="754380">
                  <a:moveTo>
                    <a:pt x="6596659" y="188950"/>
                  </a:moveTo>
                  <a:lnTo>
                    <a:pt x="6125464" y="188950"/>
                  </a:lnTo>
                  <a:lnTo>
                    <a:pt x="6125464" y="283184"/>
                  </a:lnTo>
                  <a:lnTo>
                    <a:pt x="6596659" y="283184"/>
                  </a:lnTo>
                  <a:lnTo>
                    <a:pt x="6596659" y="188950"/>
                  </a:lnTo>
                  <a:close/>
                </a:path>
                <a:path w="11874500" h="754380">
                  <a:moveTo>
                    <a:pt x="6690893" y="283210"/>
                  </a:moveTo>
                  <a:lnTo>
                    <a:pt x="6502413" y="283210"/>
                  </a:lnTo>
                  <a:lnTo>
                    <a:pt x="6502413" y="377190"/>
                  </a:lnTo>
                  <a:lnTo>
                    <a:pt x="6125464" y="377190"/>
                  </a:lnTo>
                  <a:lnTo>
                    <a:pt x="6125464" y="471170"/>
                  </a:lnTo>
                  <a:lnTo>
                    <a:pt x="6502413" y="471170"/>
                  </a:lnTo>
                  <a:lnTo>
                    <a:pt x="6502413" y="566420"/>
                  </a:lnTo>
                  <a:lnTo>
                    <a:pt x="6125464" y="566420"/>
                  </a:lnTo>
                  <a:lnTo>
                    <a:pt x="6125464" y="660400"/>
                  </a:lnTo>
                  <a:lnTo>
                    <a:pt x="6690893" y="660400"/>
                  </a:lnTo>
                  <a:lnTo>
                    <a:pt x="6690893" y="566420"/>
                  </a:lnTo>
                  <a:lnTo>
                    <a:pt x="6690893" y="471170"/>
                  </a:lnTo>
                  <a:lnTo>
                    <a:pt x="6690893" y="377190"/>
                  </a:lnTo>
                  <a:lnTo>
                    <a:pt x="6690893" y="283210"/>
                  </a:lnTo>
                  <a:close/>
                </a:path>
                <a:path w="11874500" h="754380">
                  <a:moveTo>
                    <a:pt x="7539037" y="566420"/>
                  </a:moveTo>
                  <a:lnTo>
                    <a:pt x="7067842" y="566420"/>
                  </a:lnTo>
                  <a:lnTo>
                    <a:pt x="7067842" y="471170"/>
                  </a:lnTo>
                  <a:lnTo>
                    <a:pt x="7067842" y="283210"/>
                  </a:lnTo>
                  <a:lnTo>
                    <a:pt x="7256323" y="283210"/>
                  </a:lnTo>
                  <a:lnTo>
                    <a:pt x="7256323" y="565899"/>
                  </a:lnTo>
                  <a:lnTo>
                    <a:pt x="7444803" y="565899"/>
                  </a:lnTo>
                  <a:lnTo>
                    <a:pt x="7444803" y="283210"/>
                  </a:lnTo>
                  <a:lnTo>
                    <a:pt x="7444803" y="189230"/>
                  </a:lnTo>
                  <a:lnTo>
                    <a:pt x="6973608" y="189230"/>
                  </a:lnTo>
                  <a:lnTo>
                    <a:pt x="6973608" y="283210"/>
                  </a:lnTo>
                  <a:lnTo>
                    <a:pt x="6973608" y="471170"/>
                  </a:lnTo>
                  <a:lnTo>
                    <a:pt x="6879374" y="471170"/>
                  </a:lnTo>
                  <a:lnTo>
                    <a:pt x="6879374" y="566420"/>
                  </a:lnTo>
                  <a:lnTo>
                    <a:pt x="6785127" y="566420"/>
                  </a:lnTo>
                  <a:lnTo>
                    <a:pt x="6785127" y="660400"/>
                  </a:lnTo>
                  <a:lnTo>
                    <a:pt x="6785127" y="754380"/>
                  </a:lnTo>
                  <a:lnTo>
                    <a:pt x="6973608" y="754380"/>
                  </a:lnTo>
                  <a:lnTo>
                    <a:pt x="6973608" y="660400"/>
                  </a:lnTo>
                  <a:lnTo>
                    <a:pt x="7350557" y="660400"/>
                  </a:lnTo>
                  <a:lnTo>
                    <a:pt x="7350557" y="754380"/>
                  </a:lnTo>
                  <a:lnTo>
                    <a:pt x="7539037" y="754380"/>
                  </a:lnTo>
                  <a:lnTo>
                    <a:pt x="7539037" y="660400"/>
                  </a:lnTo>
                  <a:lnTo>
                    <a:pt x="7539037" y="660133"/>
                  </a:lnTo>
                  <a:lnTo>
                    <a:pt x="7539037" y="566420"/>
                  </a:lnTo>
                  <a:close/>
                </a:path>
                <a:path w="11874500" h="754380">
                  <a:moveTo>
                    <a:pt x="7727505" y="471665"/>
                  </a:moveTo>
                  <a:lnTo>
                    <a:pt x="7539037" y="471665"/>
                  </a:lnTo>
                  <a:lnTo>
                    <a:pt x="7539037" y="565899"/>
                  </a:lnTo>
                  <a:lnTo>
                    <a:pt x="7727505" y="565899"/>
                  </a:lnTo>
                  <a:lnTo>
                    <a:pt x="7727505" y="471665"/>
                  </a:lnTo>
                  <a:close/>
                </a:path>
                <a:path w="11874500" h="754380">
                  <a:moveTo>
                    <a:pt x="8104467" y="188950"/>
                  </a:moveTo>
                  <a:lnTo>
                    <a:pt x="7633271" y="188950"/>
                  </a:lnTo>
                  <a:lnTo>
                    <a:pt x="7633271" y="283184"/>
                  </a:lnTo>
                  <a:lnTo>
                    <a:pt x="8104467" y="283184"/>
                  </a:lnTo>
                  <a:lnTo>
                    <a:pt x="8104467" y="188950"/>
                  </a:lnTo>
                  <a:close/>
                </a:path>
                <a:path w="11874500" h="754380">
                  <a:moveTo>
                    <a:pt x="8198701" y="283210"/>
                  </a:moveTo>
                  <a:lnTo>
                    <a:pt x="8010220" y="283210"/>
                  </a:lnTo>
                  <a:lnTo>
                    <a:pt x="8010220" y="377190"/>
                  </a:lnTo>
                  <a:lnTo>
                    <a:pt x="7633271" y="377190"/>
                  </a:lnTo>
                  <a:lnTo>
                    <a:pt x="7633271" y="471170"/>
                  </a:lnTo>
                  <a:lnTo>
                    <a:pt x="8010220" y="471170"/>
                  </a:lnTo>
                  <a:lnTo>
                    <a:pt x="8010220" y="566420"/>
                  </a:lnTo>
                  <a:lnTo>
                    <a:pt x="7633271" y="566420"/>
                  </a:lnTo>
                  <a:lnTo>
                    <a:pt x="7633271" y="660400"/>
                  </a:lnTo>
                  <a:lnTo>
                    <a:pt x="8198701" y="660400"/>
                  </a:lnTo>
                  <a:lnTo>
                    <a:pt x="8198701" y="566420"/>
                  </a:lnTo>
                  <a:lnTo>
                    <a:pt x="8198701" y="471170"/>
                  </a:lnTo>
                  <a:lnTo>
                    <a:pt x="8198701" y="377190"/>
                  </a:lnTo>
                  <a:lnTo>
                    <a:pt x="8198701" y="283210"/>
                  </a:lnTo>
                  <a:close/>
                </a:path>
                <a:path w="11874500" h="754380">
                  <a:moveTo>
                    <a:pt x="8952611" y="189230"/>
                  </a:moveTo>
                  <a:lnTo>
                    <a:pt x="8764130" y="189230"/>
                  </a:lnTo>
                  <a:lnTo>
                    <a:pt x="8764130" y="377190"/>
                  </a:lnTo>
                  <a:lnTo>
                    <a:pt x="8481416" y="377190"/>
                  </a:lnTo>
                  <a:lnTo>
                    <a:pt x="8481416" y="188950"/>
                  </a:lnTo>
                  <a:lnTo>
                    <a:pt x="8292935" y="188950"/>
                  </a:lnTo>
                  <a:lnTo>
                    <a:pt x="8292935" y="377431"/>
                  </a:lnTo>
                  <a:lnTo>
                    <a:pt x="8387181" y="377431"/>
                  </a:lnTo>
                  <a:lnTo>
                    <a:pt x="8387181" y="471170"/>
                  </a:lnTo>
                  <a:lnTo>
                    <a:pt x="8764130" y="471170"/>
                  </a:lnTo>
                  <a:lnTo>
                    <a:pt x="8764130" y="660400"/>
                  </a:lnTo>
                  <a:lnTo>
                    <a:pt x="8952611" y="660400"/>
                  </a:lnTo>
                  <a:lnTo>
                    <a:pt x="8952611" y="471170"/>
                  </a:lnTo>
                  <a:lnTo>
                    <a:pt x="8952611" y="377190"/>
                  </a:lnTo>
                  <a:lnTo>
                    <a:pt x="8952611" y="189230"/>
                  </a:lnTo>
                  <a:close/>
                </a:path>
                <a:path w="11874500" h="754380">
                  <a:moveTo>
                    <a:pt x="9423794" y="377431"/>
                  </a:moveTo>
                  <a:lnTo>
                    <a:pt x="9329560" y="377431"/>
                  </a:lnTo>
                  <a:lnTo>
                    <a:pt x="9329560" y="471170"/>
                  </a:lnTo>
                  <a:lnTo>
                    <a:pt x="9235313" y="471170"/>
                  </a:lnTo>
                  <a:lnTo>
                    <a:pt x="9235313" y="189230"/>
                  </a:lnTo>
                  <a:lnTo>
                    <a:pt x="9046845" y="189230"/>
                  </a:lnTo>
                  <a:lnTo>
                    <a:pt x="9046845" y="471170"/>
                  </a:lnTo>
                  <a:lnTo>
                    <a:pt x="9046845" y="566420"/>
                  </a:lnTo>
                  <a:lnTo>
                    <a:pt x="9046845" y="660400"/>
                  </a:lnTo>
                  <a:lnTo>
                    <a:pt x="9235313" y="660400"/>
                  </a:lnTo>
                  <a:lnTo>
                    <a:pt x="9235313" y="566420"/>
                  </a:lnTo>
                  <a:lnTo>
                    <a:pt x="9329560" y="566420"/>
                  </a:lnTo>
                  <a:lnTo>
                    <a:pt x="9329560" y="471665"/>
                  </a:lnTo>
                  <a:lnTo>
                    <a:pt x="9423794" y="471665"/>
                  </a:lnTo>
                  <a:lnTo>
                    <a:pt x="9423794" y="377431"/>
                  </a:lnTo>
                  <a:close/>
                </a:path>
                <a:path w="11874500" h="754380">
                  <a:moveTo>
                    <a:pt x="9706508" y="189230"/>
                  </a:moveTo>
                  <a:lnTo>
                    <a:pt x="9518028" y="189230"/>
                  </a:lnTo>
                  <a:lnTo>
                    <a:pt x="9518028" y="283210"/>
                  </a:lnTo>
                  <a:lnTo>
                    <a:pt x="9423794" y="283210"/>
                  </a:lnTo>
                  <a:lnTo>
                    <a:pt x="9423794" y="377190"/>
                  </a:lnTo>
                  <a:lnTo>
                    <a:pt x="9518028" y="377190"/>
                  </a:lnTo>
                  <a:lnTo>
                    <a:pt x="9518028" y="660400"/>
                  </a:lnTo>
                  <a:lnTo>
                    <a:pt x="9706508" y="660400"/>
                  </a:lnTo>
                  <a:lnTo>
                    <a:pt x="9706508" y="377190"/>
                  </a:lnTo>
                  <a:lnTo>
                    <a:pt x="9706508" y="283210"/>
                  </a:lnTo>
                  <a:lnTo>
                    <a:pt x="9706508" y="189230"/>
                  </a:lnTo>
                  <a:close/>
                </a:path>
                <a:path w="11874500" h="754380">
                  <a:moveTo>
                    <a:pt x="11214316" y="189230"/>
                  </a:moveTo>
                  <a:lnTo>
                    <a:pt x="10554653" y="189230"/>
                  </a:lnTo>
                  <a:lnTo>
                    <a:pt x="10554653" y="283210"/>
                  </a:lnTo>
                  <a:lnTo>
                    <a:pt x="10554653" y="660400"/>
                  </a:lnTo>
                  <a:lnTo>
                    <a:pt x="10743121" y="660400"/>
                  </a:lnTo>
                  <a:lnTo>
                    <a:pt x="10743121" y="283210"/>
                  </a:lnTo>
                  <a:lnTo>
                    <a:pt x="11025835" y="283210"/>
                  </a:lnTo>
                  <a:lnTo>
                    <a:pt x="11025835" y="660133"/>
                  </a:lnTo>
                  <a:lnTo>
                    <a:pt x="11214316" y="660133"/>
                  </a:lnTo>
                  <a:lnTo>
                    <a:pt x="11214316" y="283210"/>
                  </a:lnTo>
                  <a:lnTo>
                    <a:pt x="11214316" y="189230"/>
                  </a:lnTo>
                  <a:close/>
                </a:path>
                <a:path w="11874500" h="754380">
                  <a:moveTo>
                    <a:pt x="11873979" y="566420"/>
                  </a:moveTo>
                  <a:lnTo>
                    <a:pt x="11497031" y="566420"/>
                  </a:lnTo>
                  <a:lnTo>
                    <a:pt x="11497031" y="377190"/>
                  </a:lnTo>
                  <a:lnTo>
                    <a:pt x="11308550" y="377190"/>
                  </a:lnTo>
                  <a:lnTo>
                    <a:pt x="11308550" y="566420"/>
                  </a:lnTo>
                  <a:lnTo>
                    <a:pt x="11308550" y="660400"/>
                  </a:lnTo>
                  <a:lnTo>
                    <a:pt x="11308550" y="754380"/>
                  </a:lnTo>
                  <a:lnTo>
                    <a:pt x="11497031" y="754380"/>
                  </a:lnTo>
                  <a:lnTo>
                    <a:pt x="11497031" y="660400"/>
                  </a:lnTo>
                  <a:lnTo>
                    <a:pt x="11873979" y="660400"/>
                  </a:lnTo>
                  <a:lnTo>
                    <a:pt x="11873979" y="566420"/>
                  </a:lnTo>
                  <a:close/>
                </a:path>
              </a:pathLst>
            </a:custGeom>
            <a:solidFill>
              <a:srgbClr val="0023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2538875" y="2293130"/>
              <a:ext cx="4429760" cy="471805"/>
            </a:xfrm>
            <a:custGeom>
              <a:avLst/>
              <a:gdLst/>
              <a:ahLst/>
              <a:cxnLst/>
              <a:rect l="l" t="t" r="r" b="b"/>
              <a:pathLst>
                <a:path w="4429759" h="471805">
                  <a:moveTo>
                    <a:pt x="282714" y="94259"/>
                  </a:moveTo>
                  <a:lnTo>
                    <a:pt x="188480" y="94259"/>
                  </a:lnTo>
                  <a:lnTo>
                    <a:pt x="188480" y="279"/>
                  </a:lnTo>
                  <a:lnTo>
                    <a:pt x="0" y="279"/>
                  </a:lnTo>
                  <a:lnTo>
                    <a:pt x="0" y="94259"/>
                  </a:lnTo>
                  <a:lnTo>
                    <a:pt x="0" y="188239"/>
                  </a:lnTo>
                  <a:lnTo>
                    <a:pt x="0" y="377469"/>
                  </a:lnTo>
                  <a:lnTo>
                    <a:pt x="188480" y="377469"/>
                  </a:lnTo>
                  <a:lnTo>
                    <a:pt x="188480" y="188239"/>
                  </a:lnTo>
                  <a:lnTo>
                    <a:pt x="282714" y="188239"/>
                  </a:lnTo>
                  <a:lnTo>
                    <a:pt x="282714" y="94259"/>
                  </a:lnTo>
                  <a:close/>
                </a:path>
                <a:path w="4429759" h="471805">
                  <a:moveTo>
                    <a:pt x="659676" y="94234"/>
                  </a:moveTo>
                  <a:lnTo>
                    <a:pt x="565429" y="94234"/>
                  </a:lnTo>
                  <a:lnTo>
                    <a:pt x="565429" y="0"/>
                  </a:lnTo>
                  <a:lnTo>
                    <a:pt x="282714" y="0"/>
                  </a:lnTo>
                  <a:lnTo>
                    <a:pt x="282714" y="94234"/>
                  </a:lnTo>
                  <a:lnTo>
                    <a:pt x="471195" y="94234"/>
                  </a:lnTo>
                  <a:lnTo>
                    <a:pt x="471195" y="376948"/>
                  </a:lnTo>
                  <a:lnTo>
                    <a:pt x="659676" y="376948"/>
                  </a:lnTo>
                  <a:lnTo>
                    <a:pt x="659676" y="94234"/>
                  </a:lnTo>
                  <a:close/>
                </a:path>
                <a:path w="4429759" h="471805">
                  <a:moveTo>
                    <a:pt x="1413573" y="94234"/>
                  </a:moveTo>
                  <a:lnTo>
                    <a:pt x="1319339" y="94234"/>
                  </a:lnTo>
                  <a:lnTo>
                    <a:pt x="1319339" y="0"/>
                  </a:lnTo>
                  <a:lnTo>
                    <a:pt x="1225092" y="0"/>
                  </a:lnTo>
                  <a:lnTo>
                    <a:pt x="1225092" y="94234"/>
                  </a:lnTo>
                  <a:lnTo>
                    <a:pt x="1225092" y="376948"/>
                  </a:lnTo>
                  <a:lnTo>
                    <a:pt x="942378" y="376948"/>
                  </a:lnTo>
                  <a:lnTo>
                    <a:pt x="942378" y="94234"/>
                  </a:lnTo>
                  <a:lnTo>
                    <a:pt x="1225092" y="94234"/>
                  </a:lnTo>
                  <a:lnTo>
                    <a:pt x="1225092" y="0"/>
                  </a:lnTo>
                  <a:lnTo>
                    <a:pt x="848144" y="0"/>
                  </a:lnTo>
                  <a:lnTo>
                    <a:pt x="848144" y="94234"/>
                  </a:lnTo>
                  <a:lnTo>
                    <a:pt x="753910" y="94234"/>
                  </a:lnTo>
                  <a:lnTo>
                    <a:pt x="753910" y="376948"/>
                  </a:lnTo>
                  <a:lnTo>
                    <a:pt x="848144" y="376948"/>
                  </a:lnTo>
                  <a:lnTo>
                    <a:pt x="848144" y="471182"/>
                  </a:lnTo>
                  <a:lnTo>
                    <a:pt x="1319339" y="471182"/>
                  </a:lnTo>
                  <a:lnTo>
                    <a:pt x="1319339" y="376948"/>
                  </a:lnTo>
                  <a:lnTo>
                    <a:pt x="1413573" y="376948"/>
                  </a:lnTo>
                  <a:lnTo>
                    <a:pt x="1413573" y="94234"/>
                  </a:lnTo>
                  <a:close/>
                </a:path>
                <a:path w="4429759" h="471805">
                  <a:moveTo>
                    <a:pt x="2167483" y="94234"/>
                  </a:moveTo>
                  <a:lnTo>
                    <a:pt x="2073236" y="94234"/>
                  </a:lnTo>
                  <a:lnTo>
                    <a:pt x="2073236" y="0"/>
                  </a:lnTo>
                  <a:lnTo>
                    <a:pt x="1602054" y="0"/>
                  </a:lnTo>
                  <a:lnTo>
                    <a:pt x="1602054" y="94234"/>
                  </a:lnTo>
                  <a:lnTo>
                    <a:pt x="1979002" y="94234"/>
                  </a:lnTo>
                  <a:lnTo>
                    <a:pt x="1979002" y="188239"/>
                  </a:lnTo>
                  <a:lnTo>
                    <a:pt x="1696288" y="188239"/>
                  </a:lnTo>
                  <a:lnTo>
                    <a:pt x="1696288" y="94259"/>
                  </a:lnTo>
                  <a:lnTo>
                    <a:pt x="1507807" y="94259"/>
                  </a:lnTo>
                  <a:lnTo>
                    <a:pt x="1507807" y="188239"/>
                  </a:lnTo>
                  <a:lnTo>
                    <a:pt x="1507807" y="282219"/>
                  </a:lnTo>
                  <a:lnTo>
                    <a:pt x="1507807" y="377469"/>
                  </a:lnTo>
                  <a:lnTo>
                    <a:pt x="1602054" y="377469"/>
                  </a:lnTo>
                  <a:lnTo>
                    <a:pt x="1602054" y="471182"/>
                  </a:lnTo>
                  <a:lnTo>
                    <a:pt x="2073236" y="471182"/>
                  </a:lnTo>
                  <a:lnTo>
                    <a:pt x="2073236" y="376948"/>
                  </a:lnTo>
                  <a:lnTo>
                    <a:pt x="1696288" y="376948"/>
                  </a:lnTo>
                  <a:lnTo>
                    <a:pt x="1696288" y="282219"/>
                  </a:lnTo>
                  <a:lnTo>
                    <a:pt x="2167483" y="282219"/>
                  </a:lnTo>
                  <a:lnTo>
                    <a:pt x="2167483" y="188480"/>
                  </a:lnTo>
                  <a:lnTo>
                    <a:pt x="2167483" y="188239"/>
                  </a:lnTo>
                  <a:lnTo>
                    <a:pt x="2167483" y="94234"/>
                  </a:lnTo>
                  <a:close/>
                </a:path>
                <a:path w="4429759" h="471805">
                  <a:moveTo>
                    <a:pt x="2827147" y="188239"/>
                  </a:moveTo>
                  <a:lnTo>
                    <a:pt x="2732900" y="188239"/>
                  </a:lnTo>
                  <a:lnTo>
                    <a:pt x="2732900" y="94234"/>
                  </a:lnTo>
                  <a:lnTo>
                    <a:pt x="2638666" y="94234"/>
                  </a:lnTo>
                  <a:lnTo>
                    <a:pt x="2638666" y="188239"/>
                  </a:lnTo>
                  <a:lnTo>
                    <a:pt x="2450185" y="188239"/>
                  </a:lnTo>
                  <a:lnTo>
                    <a:pt x="2450185" y="279"/>
                  </a:lnTo>
                  <a:lnTo>
                    <a:pt x="2261717" y="279"/>
                  </a:lnTo>
                  <a:lnTo>
                    <a:pt x="2261717" y="188239"/>
                  </a:lnTo>
                  <a:lnTo>
                    <a:pt x="2261717" y="282219"/>
                  </a:lnTo>
                  <a:lnTo>
                    <a:pt x="2261717" y="471449"/>
                  </a:lnTo>
                  <a:lnTo>
                    <a:pt x="2450185" y="471449"/>
                  </a:lnTo>
                  <a:lnTo>
                    <a:pt x="2450185" y="282219"/>
                  </a:lnTo>
                  <a:lnTo>
                    <a:pt x="2827147" y="282219"/>
                  </a:lnTo>
                  <a:lnTo>
                    <a:pt x="2827147" y="188239"/>
                  </a:lnTo>
                  <a:close/>
                </a:path>
                <a:path w="4429759" h="471805">
                  <a:moveTo>
                    <a:pt x="2921381" y="282714"/>
                  </a:moveTo>
                  <a:lnTo>
                    <a:pt x="2732900" y="282714"/>
                  </a:lnTo>
                  <a:lnTo>
                    <a:pt x="2732900" y="471182"/>
                  </a:lnTo>
                  <a:lnTo>
                    <a:pt x="2921381" y="471182"/>
                  </a:lnTo>
                  <a:lnTo>
                    <a:pt x="2921381" y="282714"/>
                  </a:lnTo>
                  <a:close/>
                </a:path>
                <a:path w="4429759" h="471805">
                  <a:moveTo>
                    <a:pt x="2921381" y="0"/>
                  </a:moveTo>
                  <a:lnTo>
                    <a:pt x="2732900" y="0"/>
                  </a:lnTo>
                  <a:lnTo>
                    <a:pt x="2732900" y="94234"/>
                  </a:lnTo>
                  <a:lnTo>
                    <a:pt x="2921381" y="94234"/>
                  </a:lnTo>
                  <a:lnTo>
                    <a:pt x="2921381" y="0"/>
                  </a:lnTo>
                  <a:close/>
                </a:path>
                <a:path w="4429759" h="471805">
                  <a:moveTo>
                    <a:pt x="3675291" y="0"/>
                  </a:moveTo>
                  <a:lnTo>
                    <a:pt x="3109861" y="0"/>
                  </a:lnTo>
                  <a:lnTo>
                    <a:pt x="3109861" y="94234"/>
                  </a:lnTo>
                  <a:lnTo>
                    <a:pt x="3298329" y="94234"/>
                  </a:lnTo>
                  <a:lnTo>
                    <a:pt x="3298329" y="471182"/>
                  </a:lnTo>
                  <a:lnTo>
                    <a:pt x="3486810" y="471182"/>
                  </a:lnTo>
                  <a:lnTo>
                    <a:pt x="3486810" y="94234"/>
                  </a:lnTo>
                  <a:lnTo>
                    <a:pt x="3675291" y="94234"/>
                  </a:lnTo>
                  <a:lnTo>
                    <a:pt x="3675291" y="0"/>
                  </a:lnTo>
                  <a:close/>
                </a:path>
                <a:path w="4429759" h="471805">
                  <a:moveTo>
                    <a:pt x="3957993" y="282714"/>
                  </a:moveTo>
                  <a:lnTo>
                    <a:pt x="3769525" y="282714"/>
                  </a:lnTo>
                  <a:lnTo>
                    <a:pt x="3769525" y="376948"/>
                  </a:lnTo>
                  <a:lnTo>
                    <a:pt x="3957993" y="376948"/>
                  </a:lnTo>
                  <a:lnTo>
                    <a:pt x="3957993" y="282714"/>
                  </a:lnTo>
                  <a:close/>
                </a:path>
                <a:path w="4429759" h="471805">
                  <a:moveTo>
                    <a:pt x="4334954" y="0"/>
                  </a:moveTo>
                  <a:lnTo>
                    <a:pt x="3863759" y="0"/>
                  </a:lnTo>
                  <a:lnTo>
                    <a:pt x="3863759" y="94234"/>
                  </a:lnTo>
                  <a:lnTo>
                    <a:pt x="4334954" y="94234"/>
                  </a:lnTo>
                  <a:lnTo>
                    <a:pt x="4334954" y="0"/>
                  </a:lnTo>
                  <a:close/>
                </a:path>
                <a:path w="4429759" h="471805">
                  <a:moveTo>
                    <a:pt x="4429188" y="94259"/>
                  </a:moveTo>
                  <a:lnTo>
                    <a:pt x="4240708" y="94259"/>
                  </a:lnTo>
                  <a:lnTo>
                    <a:pt x="4240708" y="188239"/>
                  </a:lnTo>
                  <a:lnTo>
                    <a:pt x="3863759" y="188239"/>
                  </a:lnTo>
                  <a:lnTo>
                    <a:pt x="3863759" y="282219"/>
                  </a:lnTo>
                  <a:lnTo>
                    <a:pt x="4240708" y="282219"/>
                  </a:lnTo>
                  <a:lnTo>
                    <a:pt x="4240708" y="377469"/>
                  </a:lnTo>
                  <a:lnTo>
                    <a:pt x="3863759" y="377469"/>
                  </a:lnTo>
                  <a:lnTo>
                    <a:pt x="3863759" y="471449"/>
                  </a:lnTo>
                  <a:lnTo>
                    <a:pt x="4429188" y="471449"/>
                  </a:lnTo>
                  <a:lnTo>
                    <a:pt x="4429188" y="377469"/>
                  </a:lnTo>
                  <a:lnTo>
                    <a:pt x="4429188" y="282219"/>
                  </a:lnTo>
                  <a:lnTo>
                    <a:pt x="4429188" y="188239"/>
                  </a:lnTo>
                  <a:lnTo>
                    <a:pt x="4429188" y="94259"/>
                  </a:lnTo>
                  <a:close/>
                </a:path>
              </a:pathLst>
            </a:custGeom>
            <a:solidFill>
              <a:srgbClr val="0023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837670" y="3518217"/>
            <a:ext cx="3863975" cy="1445260"/>
            <a:chOff x="837670" y="3518217"/>
            <a:chExt cx="3863975" cy="1445260"/>
          </a:xfrm>
        </p:grpSpPr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37670" y="3518217"/>
              <a:ext cx="3863756" cy="1444982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1088972" y="3727635"/>
              <a:ext cx="3361690" cy="942975"/>
            </a:xfrm>
            <a:custGeom>
              <a:avLst/>
              <a:gdLst/>
              <a:ahLst/>
              <a:cxnLst/>
              <a:rect l="l" t="t" r="r" b="b"/>
              <a:pathLst>
                <a:path w="3361690" h="942975">
                  <a:moveTo>
                    <a:pt x="3361154" y="0"/>
                  </a:moveTo>
                  <a:lnTo>
                    <a:pt x="0" y="0"/>
                  </a:lnTo>
                  <a:lnTo>
                    <a:pt x="0" y="942379"/>
                  </a:lnTo>
                  <a:lnTo>
                    <a:pt x="3361154" y="942379"/>
                  </a:lnTo>
                  <a:lnTo>
                    <a:pt x="336115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392618" y="3905649"/>
              <a:ext cx="2356485" cy="523875"/>
            </a:xfrm>
            <a:custGeom>
              <a:avLst/>
              <a:gdLst/>
              <a:ahLst/>
              <a:cxnLst/>
              <a:rect l="l" t="t" r="r" b="b"/>
              <a:pathLst>
                <a:path w="2356485" h="523875">
                  <a:moveTo>
                    <a:pt x="392658" y="0"/>
                  </a:moveTo>
                  <a:lnTo>
                    <a:pt x="261772" y="0"/>
                  </a:lnTo>
                  <a:lnTo>
                    <a:pt x="261772" y="392658"/>
                  </a:lnTo>
                  <a:lnTo>
                    <a:pt x="392658" y="392658"/>
                  </a:lnTo>
                  <a:lnTo>
                    <a:pt x="392658" y="0"/>
                  </a:lnTo>
                  <a:close/>
                </a:path>
                <a:path w="2356485" h="523875">
                  <a:moveTo>
                    <a:pt x="458101" y="392734"/>
                  </a:moveTo>
                  <a:lnTo>
                    <a:pt x="130886" y="392734"/>
                  </a:lnTo>
                  <a:lnTo>
                    <a:pt x="130886" y="304"/>
                  </a:lnTo>
                  <a:lnTo>
                    <a:pt x="0" y="304"/>
                  </a:lnTo>
                  <a:lnTo>
                    <a:pt x="0" y="392734"/>
                  </a:lnTo>
                  <a:lnTo>
                    <a:pt x="0" y="457504"/>
                  </a:lnTo>
                  <a:lnTo>
                    <a:pt x="327215" y="457504"/>
                  </a:lnTo>
                  <a:lnTo>
                    <a:pt x="327215" y="523544"/>
                  </a:lnTo>
                  <a:lnTo>
                    <a:pt x="458101" y="523544"/>
                  </a:lnTo>
                  <a:lnTo>
                    <a:pt x="458101" y="457504"/>
                  </a:lnTo>
                  <a:lnTo>
                    <a:pt x="458101" y="392734"/>
                  </a:lnTo>
                  <a:close/>
                </a:path>
                <a:path w="2356485" h="523875">
                  <a:moveTo>
                    <a:pt x="981646" y="196329"/>
                  </a:moveTo>
                  <a:lnTo>
                    <a:pt x="916203" y="196329"/>
                  </a:lnTo>
                  <a:lnTo>
                    <a:pt x="916203" y="130886"/>
                  </a:lnTo>
                  <a:lnTo>
                    <a:pt x="588987" y="130886"/>
                  </a:lnTo>
                  <a:lnTo>
                    <a:pt x="588987" y="195884"/>
                  </a:lnTo>
                  <a:lnTo>
                    <a:pt x="523544" y="195884"/>
                  </a:lnTo>
                  <a:lnTo>
                    <a:pt x="523544" y="261924"/>
                  </a:lnTo>
                  <a:lnTo>
                    <a:pt x="523544" y="326694"/>
                  </a:lnTo>
                  <a:lnTo>
                    <a:pt x="523544" y="392734"/>
                  </a:lnTo>
                  <a:lnTo>
                    <a:pt x="588987" y="392734"/>
                  </a:lnTo>
                  <a:lnTo>
                    <a:pt x="588987" y="458101"/>
                  </a:lnTo>
                  <a:lnTo>
                    <a:pt x="916203" y="458101"/>
                  </a:lnTo>
                  <a:lnTo>
                    <a:pt x="916203" y="392658"/>
                  </a:lnTo>
                  <a:lnTo>
                    <a:pt x="654431" y="392658"/>
                  </a:lnTo>
                  <a:lnTo>
                    <a:pt x="654431" y="326694"/>
                  </a:lnTo>
                  <a:lnTo>
                    <a:pt x="981646" y="326694"/>
                  </a:lnTo>
                  <a:lnTo>
                    <a:pt x="981646" y="261924"/>
                  </a:lnTo>
                  <a:lnTo>
                    <a:pt x="654431" y="261924"/>
                  </a:lnTo>
                  <a:lnTo>
                    <a:pt x="654431" y="196329"/>
                  </a:lnTo>
                  <a:lnTo>
                    <a:pt x="850760" y="196329"/>
                  </a:lnTo>
                  <a:lnTo>
                    <a:pt x="850760" y="261772"/>
                  </a:lnTo>
                  <a:lnTo>
                    <a:pt x="981646" y="261772"/>
                  </a:lnTo>
                  <a:lnTo>
                    <a:pt x="981646" y="196329"/>
                  </a:lnTo>
                  <a:close/>
                </a:path>
                <a:path w="2356485" h="523875">
                  <a:moveTo>
                    <a:pt x="1505191" y="196329"/>
                  </a:moveTo>
                  <a:lnTo>
                    <a:pt x="1374305" y="196329"/>
                  </a:lnTo>
                  <a:lnTo>
                    <a:pt x="1374305" y="458101"/>
                  </a:lnTo>
                  <a:lnTo>
                    <a:pt x="1505191" y="458101"/>
                  </a:lnTo>
                  <a:lnTo>
                    <a:pt x="1505191" y="196329"/>
                  </a:lnTo>
                  <a:close/>
                </a:path>
                <a:path w="2356485" h="523875">
                  <a:moveTo>
                    <a:pt x="1505191" y="131114"/>
                  </a:moveTo>
                  <a:lnTo>
                    <a:pt x="1177975" y="131114"/>
                  </a:lnTo>
                  <a:lnTo>
                    <a:pt x="1177975" y="195884"/>
                  </a:lnTo>
                  <a:lnTo>
                    <a:pt x="1177975" y="261924"/>
                  </a:lnTo>
                  <a:lnTo>
                    <a:pt x="1112532" y="261924"/>
                  </a:lnTo>
                  <a:lnTo>
                    <a:pt x="1112532" y="326694"/>
                  </a:lnTo>
                  <a:lnTo>
                    <a:pt x="1047089" y="326694"/>
                  </a:lnTo>
                  <a:lnTo>
                    <a:pt x="1047089" y="392734"/>
                  </a:lnTo>
                  <a:lnTo>
                    <a:pt x="1047089" y="457504"/>
                  </a:lnTo>
                  <a:lnTo>
                    <a:pt x="1177975" y="457504"/>
                  </a:lnTo>
                  <a:lnTo>
                    <a:pt x="1177975" y="392734"/>
                  </a:lnTo>
                  <a:lnTo>
                    <a:pt x="1243418" y="392734"/>
                  </a:lnTo>
                  <a:lnTo>
                    <a:pt x="1243418" y="326694"/>
                  </a:lnTo>
                  <a:lnTo>
                    <a:pt x="1243418" y="261924"/>
                  </a:lnTo>
                  <a:lnTo>
                    <a:pt x="1243418" y="195884"/>
                  </a:lnTo>
                  <a:lnTo>
                    <a:pt x="1505191" y="195884"/>
                  </a:lnTo>
                  <a:lnTo>
                    <a:pt x="1505191" y="131114"/>
                  </a:lnTo>
                  <a:close/>
                </a:path>
                <a:path w="2356485" h="523875">
                  <a:moveTo>
                    <a:pt x="1963293" y="261924"/>
                  </a:moveTo>
                  <a:lnTo>
                    <a:pt x="1701520" y="261924"/>
                  </a:lnTo>
                  <a:lnTo>
                    <a:pt x="1701520" y="131114"/>
                  </a:lnTo>
                  <a:lnTo>
                    <a:pt x="1570634" y="131114"/>
                  </a:lnTo>
                  <a:lnTo>
                    <a:pt x="1570634" y="261924"/>
                  </a:lnTo>
                  <a:lnTo>
                    <a:pt x="1570634" y="326694"/>
                  </a:lnTo>
                  <a:lnTo>
                    <a:pt x="1570634" y="392734"/>
                  </a:lnTo>
                  <a:lnTo>
                    <a:pt x="1570634" y="457504"/>
                  </a:lnTo>
                  <a:lnTo>
                    <a:pt x="1963293" y="457504"/>
                  </a:lnTo>
                  <a:lnTo>
                    <a:pt x="1963293" y="392734"/>
                  </a:lnTo>
                  <a:lnTo>
                    <a:pt x="1701520" y="392734"/>
                  </a:lnTo>
                  <a:lnTo>
                    <a:pt x="1701520" y="326694"/>
                  </a:lnTo>
                  <a:lnTo>
                    <a:pt x="1963293" y="326694"/>
                  </a:lnTo>
                  <a:lnTo>
                    <a:pt x="1963293" y="261924"/>
                  </a:lnTo>
                  <a:close/>
                </a:path>
                <a:path w="2356485" h="523875">
                  <a:moveTo>
                    <a:pt x="2028736" y="327215"/>
                  </a:moveTo>
                  <a:lnTo>
                    <a:pt x="1897849" y="327215"/>
                  </a:lnTo>
                  <a:lnTo>
                    <a:pt x="1897849" y="392658"/>
                  </a:lnTo>
                  <a:lnTo>
                    <a:pt x="2028736" y="392658"/>
                  </a:lnTo>
                  <a:lnTo>
                    <a:pt x="2028736" y="327215"/>
                  </a:lnTo>
                  <a:close/>
                </a:path>
                <a:path w="2356485" h="523875">
                  <a:moveTo>
                    <a:pt x="2355951" y="261772"/>
                  </a:moveTo>
                  <a:lnTo>
                    <a:pt x="2225065" y="261772"/>
                  </a:lnTo>
                  <a:lnTo>
                    <a:pt x="2225065" y="392658"/>
                  </a:lnTo>
                  <a:lnTo>
                    <a:pt x="2355951" y="392658"/>
                  </a:lnTo>
                  <a:lnTo>
                    <a:pt x="2355951" y="261772"/>
                  </a:lnTo>
                  <a:close/>
                </a:path>
                <a:path w="2356485" h="523875">
                  <a:moveTo>
                    <a:pt x="2355951" y="65443"/>
                  </a:moveTo>
                  <a:lnTo>
                    <a:pt x="2225065" y="65443"/>
                  </a:lnTo>
                  <a:lnTo>
                    <a:pt x="2225065" y="196329"/>
                  </a:lnTo>
                  <a:lnTo>
                    <a:pt x="2355951" y="196329"/>
                  </a:lnTo>
                  <a:lnTo>
                    <a:pt x="2355951" y="65443"/>
                  </a:lnTo>
                  <a:close/>
                </a:path>
              </a:pathLst>
            </a:custGeom>
            <a:solidFill>
              <a:srgbClr val="3030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" name="object 13"/>
          <p:cNvGrpSpPr/>
          <p:nvPr/>
        </p:nvGrpSpPr>
        <p:grpSpPr>
          <a:xfrm>
            <a:off x="7874106" y="3518217"/>
            <a:ext cx="4617720" cy="1445260"/>
            <a:chOff x="7874106" y="3518217"/>
            <a:chExt cx="4617720" cy="1445260"/>
          </a:xfrm>
        </p:grpSpPr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874106" y="3518217"/>
              <a:ext cx="4617660" cy="1444982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8125407" y="3727635"/>
              <a:ext cx="4115435" cy="942975"/>
            </a:xfrm>
            <a:custGeom>
              <a:avLst/>
              <a:gdLst/>
              <a:ahLst/>
              <a:cxnLst/>
              <a:rect l="l" t="t" r="r" b="b"/>
              <a:pathLst>
                <a:path w="4115434" h="942975">
                  <a:moveTo>
                    <a:pt x="4115057" y="0"/>
                  </a:moveTo>
                  <a:lnTo>
                    <a:pt x="0" y="0"/>
                  </a:lnTo>
                  <a:lnTo>
                    <a:pt x="0" y="942379"/>
                  </a:lnTo>
                  <a:lnTo>
                    <a:pt x="4115057" y="942379"/>
                  </a:lnTo>
                  <a:lnTo>
                    <a:pt x="411505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8460474" y="3937056"/>
              <a:ext cx="3403600" cy="523875"/>
            </a:xfrm>
            <a:custGeom>
              <a:avLst/>
              <a:gdLst/>
              <a:ahLst/>
              <a:cxnLst/>
              <a:rect l="l" t="t" r="r" b="b"/>
              <a:pathLst>
                <a:path w="3403600" h="523875">
                  <a:moveTo>
                    <a:pt x="458101" y="65443"/>
                  </a:moveTo>
                  <a:lnTo>
                    <a:pt x="392658" y="65443"/>
                  </a:lnTo>
                  <a:lnTo>
                    <a:pt x="392658" y="0"/>
                  </a:lnTo>
                  <a:lnTo>
                    <a:pt x="65443" y="0"/>
                  </a:lnTo>
                  <a:lnTo>
                    <a:pt x="65443" y="65443"/>
                  </a:lnTo>
                  <a:lnTo>
                    <a:pt x="0" y="65443"/>
                  </a:lnTo>
                  <a:lnTo>
                    <a:pt x="0" y="130886"/>
                  </a:lnTo>
                  <a:lnTo>
                    <a:pt x="130886" y="130886"/>
                  </a:lnTo>
                  <a:lnTo>
                    <a:pt x="130886" y="65443"/>
                  </a:lnTo>
                  <a:lnTo>
                    <a:pt x="327215" y="65443"/>
                  </a:lnTo>
                  <a:lnTo>
                    <a:pt x="327215" y="196329"/>
                  </a:lnTo>
                  <a:lnTo>
                    <a:pt x="130886" y="196329"/>
                  </a:lnTo>
                  <a:lnTo>
                    <a:pt x="130886" y="261772"/>
                  </a:lnTo>
                  <a:lnTo>
                    <a:pt x="327215" y="261772"/>
                  </a:lnTo>
                  <a:lnTo>
                    <a:pt x="327215" y="392658"/>
                  </a:lnTo>
                  <a:lnTo>
                    <a:pt x="130886" y="392658"/>
                  </a:lnTo>
                  <a:lnTo>
                    <a:pt x="130886" y="327215"/>
                  </a:lnTo>
                  <a:lnTo>
                    <a:pt x="0" y="327215"/>
                  </a:lnTo>
                  <a:lnTo>
                    <a:pt x="0" y="392658"/>
                  </a:lnTo>
                  <a:lnTo>
                    <a:pt x="65443" y="392658"/>
                  </a:lnTo>
                  <a:lnTo>
                    <a:pt x="65443" y="458101"/>
                  </a:lnTo>
                  <a:lnTo>
                    <a:pt x="392658" y="458101"/>
                  </a:lnTo>
                  <a:lnTo>
                    <a:pt x="392658" y="392658"/>
                  </a:lnTo>
                  <a:lnTo>
                    <a:pt x="458101" y="392658"/>
                  </a:lnTo>
                  <a:lnTo>
                    <a:pt x="458101" y="261772"/>
                  </a:lnTo>
                  <a:lnTo>
                    <a:pt x="392658" y="261772"/>
                  </a:lnTo>
                  <a:lnTo>
                    <a:pt x="392658" y="196329"/>
                  </a:lnTo>
                  <a:lnTo>
                    <a:pt x="458101" y="196329"/>
                  </a:lnTo>
                  <a:lnTo>
                    <a:pt x="458101" y="65443"/>
                  </a:lnTo>
                  <a:close/>
                </a:path>
                <a:path w="3403600" h="523875">
                  <a:moveTo>
                    <a:pt x="654431" y="327215"/>
                  </a:moveTo>
                  <a:lnTo>
                    <a:pt x="523544" y="327215"/>
                  </a:lnTo>
                  <a:lnTo>
                    <a:pt x="523544" y="392658"/>
                  </a:lnTo>
                  <a:lnTo>
                    <a:pt x="654431" y="392658"/>
                  </a:lnTo>
                  <a:lnTo>
                    <a:pt x="654431" y="327215"/>
                  </a:lnTo>
                  <a:close/>
                </a:path>
                <a:path w="3403600" h="523875">
                  <a:moveTo>
                    <a:pt x="981646" y="195884"/>
                  </a:moveTo>
                  <a:lnTo>
                    <a:pt x="916203" y="195884"/>
                  </a:lnTo>
                  <a:lnTo>
                    <a:pt x="916203" y="130886"/>
                  </a:lnTo>
                  <a:lnTo>
                    <a:pt x="588987" y="130886"/>
                  </a:lnTo>
                  <a:lnTo>
                    <a:pt x="588987" y="196329"/>
                  </a:lnTo>
                  <a:lnTo>
                    <a:pt x="850760" y="196329"/>
                  </a:lnTo>
                  <a:lnTo>
                    <a:pt x="850760" y="261924"/>
                  </a:lnTo>
                  <a:lnTo>
                    <a:pt x="588987" y="261924"/>
                  </a:lnTo>
                  <a:lnTo>
                    <a:pt x="588987" y="326694"/>
                  </a:lnTo>
                  <a:lnTo>
                    <a:pt x="850760" y="326694"/>
                  </a:lnTo>
                  <a:lnTo>
                    <a:pt x="850760" y="392734"/>
                  </a:lnTo>
                  <a:lnTo>
                    <a:pt x="588987" y="392734"/>
                  </a:lnTo>
                  <a:lnTo>
                    <a:pt x="588987" y="457504"/>
                  </a:lnTo>
                  <a:lnTo>
                    <a:pt x="981646" y="457504"/>
                  </a:lnTo>
                  <a:lnTo>
                    <a:pt x="981646" y="392734"/>
                  </a:lnTo>
                  <a:lnTo>
                    <a:pt x="981646" y="326694"/>
                  </a:lnTo>
                  <a:lnTo>
                    <a:pt x="981646" y="261924"/>
                  </a:lnTo>
                  <a:lnTo>
                    <a:pt x="981646" y="195884"/>
                  </a:lnTo>
                  <a:close/>
                </a:path>
                <a:path w="3403600" h="523875">
                  <a:moveTo>
                    <a:pt x="1505191" y="196329"/>
                  </a:moveTo>
                  <a:lnTo>
                    <a:pt x="1374305" y="196329"/>
                  </a:lnTo>
                  <a:lnTo>
                    <a:pt x="1374305" y="392658"/>
                  </a:lnTo>
                  <a:lnTo>
                    <a:pt x="1505191" y="392658"/>
                  </a:lnTo>
                  <a:lnTo>
                    <a:pt x="1505191" y="196329"/>
                  </a:lnTo>
                  <a:close/>
                </a:path>
                <a:path w="3403600" h="523875">
                  <a:moveTo>
                    <a:pt x="1570634" y="458101"/>
                  </a:moveTo>
                  <a:lnTo>
                    <a:pt x="1439748" y="458101"/>
                  </a:lnTo>
                  <a:lnTo>
                    <a:pt x="1439748" y="523544"/>
                  </a:lnTo>
                  <a:lnTo>
                    <a:pt x="1570634" y="523544"/>
                  </a:lnTo>
                  <a:lnTo>
                    <a:pt x="1570634" y="458101"/>
                  </a:lnTo>
                  <a:close/>
                </a:path>
                <a:path w="3403600" h="523875">
                  <a:moveTo>
                    <a:pt x="1570634" y="392734"/>
                  </a:moveTo>
                  <a:lnTo>
                    <a:pt x="1243418" y="392734"/>
                  </a:lnTo>
                  <a:lnTo>
                    <a:pt x="1243418" y="326694"/>
                  </a:lnTo>
                  <a:lnTo>
                    <a:pt x="1243418" y="195884"/>
                  </a:lnTo>
                  <a:lnTo>
                    <a:pt x="1505191" y="195884"/>
                  </a:lnTo>
                  <a:lnTo>
                    <a:pt x="1505191" y="131114"/>
                  </a:lnTo>
                  <a:lnTo>
                    <a:pt x="1177975" y="131114"/>
                  </a:lnTo>
                  <a:lnTo>
                    <a:pt x="1177975" y="195884"/>
                  </a:lnTo>
                  <a:lnTo>
                    <a:pt x="1177975" y="326694"/>
                  </a:lnTo>
                  <a:lnTo>
                    <a:pt x="1112532" y="326694"/>
                  </a:lnTo>
                  <a:lnTo>
                    <a:pt x="1112532" y="392734"/>
                  </a:lnTo>
                  <a:lnTo>
                    <a:pt x="1047089" y="392734"/>
                  </a:lnTo>
                  <a:lnTo>
                    <a:pt x="1047089" y="457504"/>
                  </a:lnTo>
                  <a:lnTo>
                    <a:pt x="1047089" y="523544"/>
                  </a:lnTo>
                  <a:lnTo>
                    <a:pt x="1177975" y="523544"/>
                  </a:lnTo>
                  <a:lnTo>
                    <a:pt x="1177975" y="457504"/>
                  </a:lnTo>
                  <a:lnTo>
                    <a:pt x="1570634" y="457504"/>
                  </a:lnTo>
                  <a:lnTo>
                    <a:pt x="1570634" y="392734"/>
                  </a:lnTo>
                  <a:close/>
                </a:path>
                <a:path w="3403600" h="523875">
                  <a:moveTo>
                    <a:pt x="1701520" y="327215"/>
                  </a:moveTo>
                  <a:lnTo>
                    <a:pt x="1570634" y="327215"/>
                  </a:lnTo>
                  <a:lnTo>
                    <a:pt x="1570634" y="392658"/>
                  </a:lnTo>
                  <a:lnTo>
                    <a:pt x="1701520" y="392658"/>
                  </a:lnTo>
                  <a:lnTo>
                    <a:pt x="1701520" y="327215"/>
                  </a:lnTo>
                  <a:close/>
                </a:path>
                <a:path w="3403600" h="523875">
                  <a:moveTo>
                    <a:pt x="2028736" y="195884"/>
                  </a:moveTo>
                  <a:lnTo>
                    <a:pt x="1963293" y="195884"/>
                  </a:lnTo>
                  <a:lnTo>
                    <a:pt x="1963293" y="130886"/>
                  </a:lnTo>
                  <a:lnTo>
                    <a:pt x="1636077" y="130886"/>
                  </a:lnTo>
                  <a:lnTo>
                    <a:pt x="1636077" y="196329"/>
                  </a:lnTo>
                  <a:lnTo>
                    <a:pt x="1897849" y="196329"/>
                  </a:lnTo>
                  <a:lnTo>
                    <a:pt x="1897849" y="261924"/>
                  </a:lnTo>
                  <a:lnTo>
                    <a:pt x="1636077" y="261924"/>
                  </a:lnTo>
                  <a:lnTo>
                    <a:pt x="1636077" y="326694"/>
                  </a:lnTo>
                  <a:lnTo>
                    <a:pt x="1897849" y="326694"/>
                  </a:lnTo>
                  <a:lnTo>
                    <a:pt x="1897849" y="392734"/>
                  </a:lnTo>
                  <a:lnTo>
                    <a:pt x="1636077" y="392734"/>
                  </a:lnTo>
                  <a:lnTo>
                    <a:pt x="1636077" y="457504"/>
                  </a:lnTo>
                  <a:lnTo>
                    <a:pt x="2028736" y="457504"/>
                  </a:lnTo>
                  <a:lnTo>
                    <a:pt x="2028736" y="392734"/>
                  </a:lnTo>
                  <a:lnTo>
                    <a:pt x="2028736" y="326694"/>
                  </a:lnTo>
                  <a:lnTo>
                    <a:pt x="2028736" y="261924"/>
                  </a:lnTo>
                  <a:lnTo>
                    <a:pt x="2028736" y="195884"/>
                  </a:lnTo>
                  <a:close/>
                </a:path>
                <a:path w="3403600" h="523875">
                  <a:moveTo>
                    <a:pt x="2225052" y="130886"/>
                  </a:moveTo>
                  <a:lnTo>
                    <a:pt x="2094179" y="130886"/>
                  </a:lnTo>
                  <a:lnTo>
                    <a:pt x="2094179" y="261772"/>
                  </a:lnTo>
                  <a:lnTo>
                    <a:pt x="2225052" y="261772"/>
                  </a:lnTo>
                  <a:lnTo>
                    <a:pt x="2225052" y="130886"/>
                  </a:lnTo>
                  <a:close/>
                </a:path>
                <a:path w="3403600" h="523875">
                  <a:moveTo>
                    <a:pt x="2552268" y="131114"/>
                  </a:moveTo>
                  <a:lnTo>
                    <a:pt x="2421382" y="131114"/>
                  </a:lnTo>
                  <a:lnTo>
                    <a:pt x="2421382" y="261924"/>
                  </a:lnTo>
                  <a:lnTo>
                    <a:pt x="2159609" y="261924"/>
                  </a:lnTo>
                  <a:lnTo>
                    <a:pt x="2159609" y="326694"/>
                  </a:lnTo>
                  <a:lnTo>
                    <a:pt x="2421382" y="326694"/>
                  </a:lnTo>
                  <a:lnTo>
                    <a:pt x="2421382" y="457504"/>
                  </a:lnTo>
                  <a:lnTo>
                    <a:pt x="2552268" y="457504"/>
                  </a:lnTo>
                  <a:lnTo>
                    <a:pt x="2552268" y="326694"/>
                  </a:lnTo>
                  <a:lnTo>
                    <a:pt x="2552268" y="261924"/>
                  </a:lnTo>
                  <a:lnTo>
                    <a:pt x="2552268" y="131114"/>
                  </a:lnTo>
                  <a:close/>
                </a:path>
                <a:path w="3403600" h="523875">
                  <a:moveTo>
                    <a:pt x="3075813" y="131114"/>
                  </a:moveTo>
                  <a:lnTo>
                    <a:pt x="2944926" y="131114"/>
                  </a:lnTo>
                  <a:lnTo>
                    <a:pt x="2944926" y="195884"/>
                  </a:lnTo>
                  <a:lnTo>
                    <a:pt x="2879483" y="195884"/>
                  </a:lnTo>
                  <a:lnTo>
                    <a:pt x="2879483" y="261772"/>
                  </a:lnTo>
                  <a:lnTo>
                    <a:pt x="2814040" y="261772"/>
                  </a:lnTo>
                  <a:lnTo>
                    <a:pt x="2814040" y="326694"/>
                  </a:lnTo>
                  <a:lnTo>
                    <a:pt x="2748597" y="326694"/>
                  </a:lnTo>
                  <a:lnTo>
                    <a:pt x="2748597" y="131114"/>
                  </a:lnTo>
                  <a:lnTo>
                    <a:pt x="2617711" y="131114"/>
                  </a:lnTo>
                  <a:lnTo>
                    <a:pt x="2617711" y="326694"/>
                  </a:lnTo>
                  <a:lnTo>
                    <a:pt x="2617711" y="392734"/>
                  </a:lnTo>
                  <a:lnTo>
                    <a:pt x="2617711" y="457504"/>
                  </a:lnTo>
                  <a:lnTo>
                    <a:pt x="2748597" y="457504"/>
                  </a:lnTo>
                  <a:lnTo>
                    <a:pt x="2748597" y="392734"/>
                  </a:lnTo>
                  <a:lnTo>
                    <a:pt x="2814040" y="392734"/>
                  </a:lnTo>
                  <a:lnTo>
                    <a:pt x="2814040" y="327215"/>
                  </a:lnTo>
                  <a:lnTo>
                    <a:pt x="2879483" y="327215"/>
                  </a:lnTo>
                  <a:lnTo>
                    <a:pt x="2879483" y="261924"/>
                  </a:lnTo>
                  <a:lnTo>
                    <a:pt x="2944926" y="261924"/>
                  </a:lnTo>
                  <a:lnTo>
                    <a:pt x="2944926" y="457504"/>
                  </a:lnTo>
                  <a:lnTo>
                    <a:pt x="3075813" y="457504"/>
                  </a:lnTo>
                  <a:lnTo>
                    <a:pt x="3075813" y="261924"/>
                  </a:lnTo>
                  <a:lnTo>
                    <a:pt x="3075813" y="195884"/>
                  </a:lnTo>
                  <a:lnTo>
                    <a:pt x="3075813" y="131114"/>
                  </a:lnTo>
                  <a:close/>
                </a:path>
                <a:path w="3403600" h="523875">
                  <a:moveTo>
                    <a:pt x="3403028" y="261772"/>
                  </a:moveTo>
                  <a:lnTo>
                    <a:pt x="3272142" y="261772"/>
                  </a:lnTo>
                  <a:lnTo>
                    <a:pt x="3272142" y="392658"/>
                  </a:lnTo>
                  <a:lnTo>
                    <a:pt x="3403028" y="392658"/>
                  </a:lnTo>
                  <a:lnTo>
                    <a:pt x="3403028" y="261772"/>
                  </a:lnTo>
                  <a:close/>
                </a:path>
                <a:path w="3403600" h="523875">
                  <a:moveTo>
                    <a:pt x="3403028" y="65443"/>
                  </a:moveTo>
                  <a:lnTo>
                    <a:pt x="3272142" y="65443"/>
                  </a:lnTo>
                  <a:lnTo>
                    <a:pt x="3272142" y="196329"/>
                  </a:lnTo>
                  <a:lnTo>
                    <a:pt x="3403028" y="196329"/>
                  </a:lnTo>
                  <a:lnTo>
                    <a:pt x="3403028" y="65443"/>
                  </a:lnTo>
                  <a:close/>
                </a:path>
              </a:pathLst>
            </a:custGeom>
            <a:solidFill>
              <a:srgbClr val="3030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/>
          <p:nvPr/>
        </p:nvSpPr>
        <p:spPr>
          <a:xfrm>
            <a:off x="17101046" y="723042"/>
            <a:ext cx="274955" cy="274320"/>
          </a:xfrm>
          <a:custGeom>
            <a:avLst/>
            <a:gdLst/>
            <a:ahLst/>
            <a:cxnLst/>
            <a:rect l="l" t="t" r="r" b="b"/>
            <a:pathLst>
              <a:path w="274955" h="274319">
                <a:moveTo>
                  <a:pt x="274853" y="38722"/>
                </a:moveTo>
                <a:lnTo>
                  <a:pt x="196329" y="38722"/>
                </a:lnTo>
                <a:lnTo>
                  <a:pt x="196329" y="116840"/>
                </a:lnTo>
                <a:lnTo>
                  <a:pt x="78524" y="116840"/>
                </a:lnTo>
                <a:lnTo>
                  <a:pt x="78524" y="38100"/>
                </a:lnTo>
                <a:lnTo>
                  <a:pt x="235597" y="38100"/>
                </a:lnTo>
                <a:lnTo>
                  <a:pt x="235597" y="0"/>
                </a:lnTo>
                <a:lnTo>
                  <a:pt x="0" y="0"/>
                </a:lnTo>
                <a:lnTo>
                  <a:pt x="0" y="38100"/>
                </a:lnTo>
                <a:lnTo>
                  <a:pt x="0" y="116840"/>
                </a:lnTo>
                <a:lnTo>
                  <a:pt x="0" y="156210"/>
                </a:lnTo>
                <a:lnTo>
                  <a:pt x="0" y="234950"/>
                </a:lnTo>
                <a:lnTo>
                  <a:pt x="0" y="274320"/>
                </a:lnTo>
                <a:lnTo>
                  <a:pt x="235597" y="274320"/>
                </a:lnTo>
                <a:lnTo>
                  <a:pt x="235597" y="235051"/>
                </a:lnTo>
                <a:lnTo>
                  <a:pt x="274853" y="235051"/>
                </a:lnTo>
                <a:lnTo>
                  <a:pt x="274853" y="156514"/>
                </a:lnTo>
                <a:lnTo>
                  <a:pt x="196329" y="156514"/>
                </a:lnTo>
                <a:lnTo>
                  <a:pt x="196329" y="234950"/>
                </a:lnTo>
                <a:lnTo>
                  <a:pt x="78524" y="234950"/>
                </a:lnTo>
                <a:lnTo>
                  <a:pt x="78524" y="156210"/>
                </a:lnTo>
                <a:lnTo>
                  <a:pt x="235597" y="156210"/>
                </a:lnTo>
                <a:lnTo>
                  <a:pt x="235597" y="117246"/>
                </a:lnTo>
                <a:lnTo>
                  <a:pt x="274853" y="117246"/>
                </a:lnTo>
                <a:lnTo>
                  <a:pt x="274853" y="38722"/>
                </a:lnTo>
                <a:close/>
              </a:path>
            </a:pathLst>
          </a:custGeom>
          <a:solidFill>
            <a:srgbClr val="001C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7437163" y="722496"/>
            <a:ext cx="274955" cy="274955"/>
          </a:xfrm>
          <a:custGeom>
            <a:avLst/>
            <a:gdLst/>
            <a:ahLst/>
            <a:cxnLst/>
            <a:rect l="l" t="t" r="r" b="b"/>
            <a:pathLst>
              <a:path w="274955" h="274955">
                <a:moveTo>
                  <a:pt x="274853" y="39268"/>
                </a:moveTo>
                <a:lnTo>
                  <a:pt x="235585" y="39268"/>
                </a:lnTo>
                <a:lnTo>
                  <a:pt x="235585" y="0"/>
                </a:lnTo>
                <a:lnTo>
                  <a:pt x="196329" y="0"/>
                </a:lnTo>
                <a:lnTo>
                  <a:pt x="196329" y="39268"/>
                </a:lnTo>
                <a:lnTo>
                  <a:pt x="196329" y="235597"/>
                </a:lnTo>
                <a:lnTo>
                  <a:pt x="78524" y="235597"/>
                </a:lnTo>
                <a:lnTo>
                  <a:pt x="78524" y="39268"/>
                </a:lnTo>
                <a:lnTo>
                  <a:pt x="196329" y="39268"/>
                </a:lnTo>
                <a:lnTo>
                  <a:pt x="196329" y="0"/>
                </a:lnTo>
                <a:lnTo>
                  <a:pt x="39255" y="0"/>
                </a:lnTo>
                <a:lnTo>
                  <a:pt x="39255" y="39268"/>
                </a:lnTo>
                <a:lnTo>
                  <a:pt x="0" y="39268"/>
                </a:lnTo>
                <a:lnTo>
                  <a:pt x="0" y="235597"/>
                </a:lnTo>
                <a:lnTo>
                  <a:pt x="39255" y="235597"/>
                </a:lnTo>
                <a:lnTo>
                  <a:pt x="39255" y="274866"/>
                </a:lnTo>
                <a:lnTo>
                  <a:pt x="235585" y="274866"/>
                </a:lnTo>
                <a:lnTo>
                  <a:pt x="235585" y="235597"/>
                </a:lnTo>
                <a:lnTo>
                  <a:pt x="274853" y="235597"/>
                </a:lnTo>
                <a:lnTo>
                  <a:pt x="274853" y="39268"/>
                </a:lnTo>
                <a:close/>
              </a:path>
            </a:pathLst>
          </a:custGeom>
          <a:solidFill>
            <a:srgbClr val="001C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7773270" y="722496"/>
            <a:ext cx="274955" cy="274955"/>
          </a:xfrm>
          <a:custGeom>
            <a:avLst/>
            <a:gdLst/>
            <a:ahLst/>
            <a:cxnLst/>
            <a:rect l="l" t="t" r="r" b="b"/>
            <a:pathLst>
              <a:path w="274955" h="274955">
                <a:moveTo>
                  <a:pt x="274866" y="39268"/>
                </a:moveTo>
                <a:lnTo>
                  <a:pt x="235597" y="39268"/>
                </a:lnTo>
                <a:lnTo>
                  <a:pt x="235597" y="0"/>
                </a:lnTo>
                <a:lnTo>
                  <a:pt x="196329" y="0"/>
                </a:lnTo>
                <a:lnTo>
                  <a:pt x="196329" y="39268"/>
                </a:lnTo>
                <a:lnTo>
                  <a:pt x="196329" y="235597"/>
                </a:lnTo>
                <a:lnTo>
                  <a:pt x="78536" y="235597"/>
                </a:lnTo>
                <a:lnTo>
                  <a:pt x="78536" y="39268"/>
                </a:lnTo>
                <a:lnTo>
                  <a:pt x="196329" y="39268"/>
                </a:lnTo>
                <a:lnTo>
                  <a:pt x="196329" y="0"/>
                </a:lnTo>
                <a:lnTo>
                  <a:pt x="39268" y="0"/>
                </a:lnTo>
                <a:lnTo>
                  <a:pt x="39268" y="39268"/>
                </a:lnTo>
                <a:lnTo>
                  <a:pt x="0" y="39268"/>
                </a:lnTo>
                <a:lnTo>
                  <a:pt x="0" y="235597"/>
                </a:lnTo>
                <a:lnTo>
                  <a:pt x="39268" y="235597"/>
                </a:lnTo>
                <a:lnTo>
                  <a:pt x="39268" y="274866"/>
                </a:lnTo>
                <a:lnTo>
                  <a:pt x="235597" y="274866"/>
                </a:lnTo>
                <a:lnTo>
                  <a:pt x="235597" y="235597"/>
                </a:lnTo>
                <a:lnTo>
                  <a:pt x="274866" y="235597"/>
                </a:lnTo>
                <a:lnTo>
                  <a:pt x="274866" y="39268"/>
                </a:lnTo>
                <a:close/>
              </a:path>
            </a:pathLst>
          </a:custGeom>
          <a:solidFill>
            <a:srgbClr val="001C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8109387" y="722496"/>
            <a:ext cx="274955" cy="274955"/>
          </a:xfrm>
          <a:custGeom>
            <a:avLst/>
            <a:gdLst/>
            <a:ahLst/>
            <a:cxnLst/>
            <a:rect l="l" t="t" r="r" b="b"/>
            <a:pathLst>
              <a:path w="274955" h="274955">
                <a:moveTo>
                  <a:pt x="274866" y="235597"/>
                </a:moveTo>
                <a:lnTo>
                  <a:pt x="235597" y="235597"/>
                </a:lnTo>
                <a:lnTo>
                  <a:pt x="235597" y="196329"/>
                </a:lnTo>
                <a:lnTo>
                  <a:pt x="117805" y="196329"/>
                </a:lnTo>
                <a:lnTo>
                  <a:pt x="117805" y="235597"/>
                </a:lnTo>
                <a:lnTo>
                  <a:pt x="157060" y="235597"/>
                </a:lnTo>
                <a:lnTo>
                  <a:pt x="157060" y="274866"/>
                </a:lnTo>
                <a:lnTo>
                  <a:pt x="274866" y="274866"/>
                </a:lnTo>
                <a:lnTo>
                  <a:pt x="274866" y="235597"/>
                </a:lnTo>
                <a:close/>
              </a:path>
              <a:path w="274955" h="274955">
                <a:moveTo>
                  <a:pt x="274866" y="0"/>
                </a:moveTo>
                <a:lnTo>
                  <a:pt x="196329" y="0"/>
                </a:lnTo>
                <a:lnTo>
                  <a:pt x="196329" y="39268"/>
                </a:lnTo>
                <a:lnTo>
                  <a:pt x="157060" y="39268"/>
                </a:lnTo>
                <a:lnTo>
                  <a:pt x="157060" y="78536"/>
                </a:lnTo>
                <a:lnTo>
                  <a:pt x="117805" y="78536"/>
                </a:lnTo>
                <a:lnTo>
                  <a:pt x="117805" y="117386"/>
                </a:lnTo>
                <a:lnTo>
                  <a:pt x="78536" y="117386"/>
                </a:lnTo>
                <a:lnTo>
                  <a:pt x="78536" y="546"/>
                </a:lnTo>
                <a:lnTo>
                  <a:pt x="0" y="546"/>
                </a:lnTo>
                <a:lnTo>
                  <a:pt x="0" y="117386"/>
                </a:lnTo>
                <a:lnTo>
                  <a:pt x="0" y="156756"/>
                </a:lnTo>
                <a:lnTo>
                  <a:pt x="0" y="196126"/>
                </a:lnTo>
                <a:lnTo>
                  <a:pt x="0" y="274866"/>
                </a:lnTo>
                <a:lnTo>
                  <a:pt x="78536" y="274866"/>
                </a:lnTo>
                <a:lnTo>
                  <a:pt x="78536" y="196126"/>
                </a:lnTo>
                <a:lnTo>
                  <a:pt x="196329" y="196126"/>
                </a:lnTo>
                <a:lnTo>
                  <a:pt x="196329" y="156756"/>
                </a:lnTo>
                <a:lnTo>
                  <a:pt x="157060" y="156756"/>
                </a:lnTo>
                <a:lnTo>
                  <a:pt x="157060" y="117792"/>
                </a:lnTo>
                <a:lnTo>
                  <a:pt x="196329" y="117792"/>
                </a:lnTo>
                <a:lnTo>
                  <a:pt x="196329" y="78536"/>
                </a:lnTo>
                <a:lnTo>
                  <a:pt x="235597" y="78536"/>
                </a:lnTo>
                <a:lnTo>
                  <a:pt x="235597" y="39268"/>
                </a:lnTo>
                <a:lnTo>
                  <a:pt x="274866" y="39268"/>
                </a:lnTo>
                <a:lnTo>
                  <a:pt x="274866" y="0"/>
                </a:lnTo>
                <a:close/>
              </a:path>
            </a:pathLst>
          </a:custGeom>
          <a:solidFill>
            <a:srgbClr val="001C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8484774" y="723042"/>
            <a:ext cx="236220" cy="274320"/>
          </a:xfrm>
          <a:custGeom>
            <a:avLst/>
            <a:gdLst/>
            <a:ahLst/>
            <a:cxnLst/>
            <a:rect l="l" t="t" r="r" b="b"/>
            <a:pathLst>
              <a:path w="236219" h="274319">
                <a:moveTo>
                  <a:pt x="235597" y="234950"/>
                </a:moveTo>
                <a:lnTo>
                  <a:pt x="78524" y="234950"/>
                </a:lnTo>
                <a:lnTo>
                  <a:pt x="78524" y="0"/>
                </a:lnTo>
                <a:lnTo>
                  <a:pt x="0" y="0"/>
                </a:lnTo>
                <a:lnTo>
                  <a:pt x="0" y="234950"/>
                </a:lnTo>
                <a:lnTo>
                  <a:pt x="0" y="274320"/>
                </a:lnTo>
                <a:lnTo>
                  <a:pt x="235597" y="274320"/>
                </a:lnTo>
                <a:lnTo>
                  <a:pt x="235597" y="234950"/>
                </a:lnTo>
                <a:close/>
              </a:path>
            </a:pathLst>
          </a:custGeom>
          <a:solidFill>
            <a:srgbClr val="001C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8781624" y="723042"/>
            <a:ext cx="274955" cy="274320"/>
          </a:xfrm>
          <a:custGeom>
            <a:avLst/>
            <a:gdLst/>
            <a:ahLst/>
            <a:cxnLst/>
            <a:rect l="l" t="t" r="r" b="b"/>
            <a:pathLst>
              <a:path w="274955" h="274319">
                <a:moveTo>
                  <a:pt x="274853" y="0"/>
                </a:moveTo>
                <a:lnTo>
                  <a:pt x="0" y="0"/>
                </a:lnTo>
                <a:lnTo>
                  <a:pt x="0" y="38100"/>
                </a:lnTo>
                <a:lnTo>
                  <a:pt x="0" y="116840"/>
                </a:lnTo>
                <a:lnTo>
                  <a:pt x="0" y="156210"/>
                </a:lnTo>
                <a:lnTo>
                  <a:pt x="0" y="234950"/>
                </a:lnTo>
                <a:lnTo>
                  <a:pt x="0" y="274320"/>
                </a:lnTo>
                <a:lnTo>
                  <a:pt x="274853" y="274320"/>
                </a:lnTo>
                <a:lnTo>
                  <a:pt x="274853" y="234950"/>
                </a:lnTo>
                <a:lnTo>
                  <a:pt x="78524" y="234950"/>
                </a:lnTo>
                <a:lnTo>
                  <a:pt x="78524" y="156210"/>
                </a:lnTo>
                <a:lnTo>
                  <a:pt x="235597" y="156210"/>
                </a:lnTo>
                <a:lnTo>
                  <a:pt x="235597" y="116840"/>
                </a:lnTo>
                <a:lnTo>
                  <a:pt x="78524" y="116840"/>
                </a:lnTo>
                <a:lnTo>
                  <a:pt x="78524" y="38100"/>
                </a:lnTo>
                <a:lnTo>
                  <a:pt x="274853" y="38100"/>
                </a:lnTo>
                <a:lnTo>
                  <a:pt x="274853" y="0"/>
                </a:lnTo>
                <a:close/>
              </a:path>
            </a:pathLst>
          </a:custGeom>
          <a:solidFill>
            <a:srgbClr val="001C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9156998" y="722496"/>
            <a:ext cx="236220" cy="274955"/>
          </a:xfrm>
          <a:custGeom>
            <a:avLst/>
            <a:gdLst/>
            <a:ahLst/>
            <a:cxnLst/>
            <a:rect l="l" t="t" r="r" b="b"/>
            <a:pathLst>
              <a:path w="236219" h="274955">
                <a:moveTo>
                  <a:pt x="235597" y="0"/>
                </a:moveTo>
                <a:lnTo>
                  <a:pt x="0" y="0"/>
                </a:lnTo>
                <a:lnTo>
                  <a:pt x="0" y="39268"/>
                </a:lnTo>
                <a:lnTo>
                  <a:pt x="78536" y="39268"/>
                </a:lnTo>
                <a:lnTo>
                  <a:pt x="78536" y="274866"/>
                </a:lnTo>
                <a:lnTo>
                  <a:pt x="157073" y="274866"/>
                </a:lnTo>
                <a:lnTo>
                  <a:pt x="157073" y="39268"/>
                </a:lnTo>
                <a:lnTo>
                  <a:pt x="235597" y="39268"/>
                </a:lnTo>
                <a:lnTo>
                  <a:pt x="235597" y="0"/>
                </a:lnTo>
                <a:close/>
              </a:path>
            </a:pathLst>
          </a:custGeom>
          <a:solidFill>
            <a:srgbClr val="001CD3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4" name="object 24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282055" y="5049898"/>
            <a:ext cx="5089988" cy="3521568"/>
          </a:xfrm>
          <a:prstGeom prst="rect">
            <a:avLst/>
          </a:prstGeom>
        </p:spPr>
      </p:pic>
      <p:sp>
        <p:nvSpPr>
          <p:cNvPr id="25" name="object 25"/>
          <p:cNvSpPr/>
          <p:nvPr/>
        </p:nvSpPr>
        <p:spPr>
          <a:xfrm>
            <a:off x="7073066" y="3926582"/>
            <a:ext cx="52705" cy="5911215"/>
          </a:xfrm>
          <a:custGeom>
            <a:avLst/>
            <a:gdLst/>
            <a:ahLst/>
            <a:cxnLst/>
            <a:rect l="l" t="t" r="r" b="b"/>
            <a:pathLst>
              <a:path w="52704" h="5911215">
                <a:moveTo>
                  <a:pt x="52370" y="5910814"/>
                </a:moveTo>
                <a:lnTo>
                  <a:pt x="52354" y="0"/>
                </a:lnTo>
                <a:lnTo>
                  <a:pt x="0" y="0"/>
                </a:lnTo>
                <a:lnTo>
                  <a:pt x="15" y="5910814"/>
                </a:lnTo>
                <a:lnTo>
                  <a:pt x="52370" y="5910814"/>
                </a:lnTo>
                <a:close/>
              </a:path>
            </a:pathLst>
          </a:custGeom>
          <a:solidFill>
            <a:srgbClr val="30303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6" name="object 26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442999" y="5172931"/>
            <a:ext cx="6419011" cy="387422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8442999" y="5914050"/>
            <a:ext cx="7853468" cy="400207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8437188" y="6678027"/>
            <a:ext cx="2786571" cy="390134"/>
          </a:xfrm>
          <a:prstGeom prst="rect">
            <a:avLst/>
          </a:prstGeom>
        </p:spPr>
      </p:pic>
      <p:pic>
        <p:nvPicPr>
          <p:cNvPr id="29" name="object 29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8442999" y="7434643"/>
            <a:ext cx="8551970" cy="387422"/>
          </a:xfrm>
          <a:prstGeom prst="rect">
            <a:avLst/>
          </a:prstGeom>
        </p:spPr>
      </p:pic>
      <p:pic>
        <p:nvPicPr>
          <p:cNvPr id="30" name="object 30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7926460" y="5151675"/>
            <a:ext cx="335068" cy="335068"/>
          </a:xfrm>
          <a:prstGeom prst="rect">
            <a:avLst/>
          </a:prstGeom>
        </p:spPr>
      </p:pic>
      <p:pic>
        <p:nvPicPr>
          <p:cNvPr id="31" name="object 31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7926460" y="5905579"/>
            <a:ext cx="335068" cy="335068"/>
          </a:xfrm>
          <a:prstGeom prst="rect">
            <a:avLst/>
          </a:prstGeom>
        </p:spPr>
      </p:pic>
      <p:pic>
        <p:nvPicPr>
          <p:cNvPr id="32" name="object 32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8442999" y="8175761"/>
            <a:ext cx="4909666" cy="400207"/>
          </a:xfrm>
          <a:prstGeom prst="rect">
            <a:avLst/>
          </a:prstGeom>
        </p:spPr>
      </p:pic>
      <p:pic>
        <p:nvPicPr>
          <p:cNvPr id="33" name="object 33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7926460" y="6659483"/>
            <a:ext cx="335068" cy="335068"/>
          </a:xfrm>
          <a:prstGeom prst="rect">
            <a:avLst/>
          </a:prstGeom>
        </p:spPr>
      </p:pic>
      <p:pic>
        <p:nvPicPr>
          <p:cNvPr id="34" name="object 34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8442999" y="8929665"/>
            <a:ext cx="10726979" cy="400207"/>
          </a:xfrm>
          <a:prstGeom prst="rect">
            <a:avLst/>
          </a:prstGeom>
        </p:spPr>
      </p:pic>
      <p:pic>
        <p:nvPicPr>
          <p:cNvPr id="35" name="object 35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7926460" y="7413387"/>
            <a:ext cx="335068" cy="335068"/>
          </a:xfrm>
          <a:prstGeom prst="rect">
            <a:avLst/>
          </a:prstGeom>
        </p:spPr>
      </p:pic>
      <p:pic>
        <p:nvPicPr>
          <p:cNvPr id="36" name="object 36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7926460" y="8167290"/>
            <a:ext cx="335068" cy="335068"/>
          </a:xfrm>
          <a:prstGeom prst="rect">
            <a:avLst/>
          </a:prstGeom>
        </p:spPr>
      </p:pic>
      <p:pic>
        <p:nvPicPr>
          <p:cNvPr id="37" name="object 37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7926460" y="8921194"/>
            <a:ext cx="335068" cy="335068"/>
          </a:xfrm>
          <a:prstGeom prst="rect">
            <a:avLst/>
          </a:prstGeom>
        </p:spPr>
      </p:pic>
      <p:sp>
        <p:nvSpPr>
          <p:cNvPr id="38" name="object 38"/>
          <p:cNvSpPr/>
          <p:nvPr/>
        </p:nvSpPr>
        <p:spPr>
          <a:xfrm>
            <a:off x="18795238" y="9842633"/>
            <a:ext cx="541020" cy="541020"/>
          </a:xfrm>
          <a:custGeom>
            <a:avLst/>
            <a:gdLst/>
            <a:ahLst/>
            <a:cxnLst/>
            <a:rect l="l" t="t" r="r" b="b"/>
            <a:pathLst>
              <a:path w="541019" h="541020">
                <a:moveTo>
                  <a:pt x="463334" y="0"/>
                </a:moveTo>
                <a:lnTo>
                  <a:pt x="154444" y="0"/>
                </a:lnTo>
                <a:lnTo>
                  <a:pt x="154444" y="77228"/>
                </a:lnTo>
                <a:lnTo>
                  <a:pt x="77216" y="77228"/>
                </a:lnTo>
                <a:lnTo>
                  <a:pt x="77216" y="154444"/>
                </a:lnTo>
                <a:lnTo>
                  <a:pt x="231660" y="154444"/>
                </a:lnTo>
                <a:lnTo>
                  <a:pt x="231660" y="77228"/>
                </a:lnTo>
                <a:lnTo>
                  <a:pt x="463334" y="77228"/>
                </a:lnTo>
                <a:lnTo>
                  <a:pt x="463334" y="0"/>
                </a:lnTo>
                <a:close/>
              </a:path>
              <a:path w="541019" h="541020">
                <a:moveTo>
                  <a:pt x="540550" y="308902"/>
                </a:moveTo>
                <a:lnTo>
                  <a:pt x="463334" y="308902"/>
                </a:lnTo>
                <a:lnTo>
                  <a:pt x="463334" y="231952"/>
                </a:lnTo>
                <a:lnTo>
                  <a:pt x="154444" y="231952"/>
                </a:lnTo>
                <a:lnTo>
                  <a:pt x="154444" y="154482"/>
                </a:lnTo>
                <a:lnTo>
                  <a:pt x="0" y="154482"/>
                </a:lnTo>
                <a:lnTo>
                  <a:pt x="0" y="231952"/>
                </a:lnTo>
                <a:lnTo>
                  <a:pt x="0" y="309422"/>
                </a:lnTo>
                <a:lnTo>
                  <a:pt x="0" y="463092"/>
                </a:lnTo>
                <a:lnTo>
                  <a:pt x="154444" y="463092"/>
                </a:lnTo>
                <a:lnTo>
                  <a:pt x="154444" y="309422"/>
                </a:lnTo>
                <a:lnTo>
                  <a:pt x="386105" y="309422"/>
                </a:lnTo>
                <a:lnTo>
                  <a:pt x="386105" y="463346"/>
                </a:lnTo>
                <a:lnTo>
                  <a:pt x="77216" y="463346"/>
                </a:lnTo>
                <a:lnTo>
                  <a:pt x="77216" y="540562"/>
                </a:lnTo>
                <a:lnTo>
                  <a:pt x="463334" y="540562"/>
                </a:lnTo>
                <a:lnTo>
                  <a:pt x="463334" y="463346"/>
                </a:lnTo>
                <a:lnTo>
                  <a:pt x="540550" y="463346"/>
                </a:lnTo>
                <a:lnTo>
                  <a:pt x="540550" y="308902"/>
                </a:lnTo>
                <a:close/>
              </a:path>
            </a:pathLst>
          </a:custGeom>
          <a:solidFill>
            <a:srgbClr val="C3C3C3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795238" y="9852653"/>
            <a:ext cx="541020" cy="541020"/>
          </a:xfrm>
          <a:custGeom>
            <a:avLst/>
            <a:gdLst/>
            <a:ahLst/>
            <a:cxnLst/>
            <a:rect l="l" t="t" r="r" b="b"/>
            <a:pathLst>
              <a:path w="541019" h="541020">
                <a:moveTo>
                  <a:pt x="540550" y="0"/>
                </a:moveTo>
                <a:lnTo>
                  <a:pt x="0" y="0"/>
                </a:lnTo>
                <a:lnTo>
                  <a:pt x="0" y="77470"/>
                </a:lnTo>
                <a:lnTo>
                  <a:pt x="0" y="154940"/>
                </a:lnTo>
                <a:lnTo>
                  <a:pt x="154444" y="154940"/>
                </a:lnTo>
                <a:lnTo>
                  <a:pt x="154444" y="77470"/>
                </a:lnTo>
                <a:lnTo>
                  <a:pt x="386105" y="77470"/>
                </a:lnTo>
                <a:lnTo>
                  <a:pt x="386105" y="154940"/>
                </a:lnTo>
                <a:lnTo>
                  <a:pt x="308889" y="154940"/>
                </a:lnTo>
                <a:lnTo>
                  <a:pt x="308889" y="232410"/>
                </a:lnTo>
                <a:lnTo>
                  <a:pt x="231660" y="232410"/>
                </a:lnTo>
                <a:lnTo>
                  <a:pt x="231660" y="309880"/>
                </a:lnTo>
                <a:lnTo>
                  <a:pt x="154444" y="309880"/>
                </a:lnTo>
                <a:lnTo>
                  <a:pt x="154444" y="541020"/>
                </a:lnTo>
                <a:lnTo>
                  <a:pt x="308889" y="541020"/>
                </a:lnTo>
                <a:lnTo>
                  <a:pt x="308889" y="309880"/>
                </a:lnTo>
                <a:lnTo>
                  <a:pt x="386105" y="309880"/>
                </a:lnTo>
                <a:lnTo>
                  <a:pt x="386105" y="232410"/>
                </a:lnTo>
                <a:lnTo>
                  <a:pt x="463334" y="232410"/>
                </a:lnTo>
                <a:lnTo>
                  <a:pt x="463334" y="154940"/>
                </a:lnTo>
                <a:lnTo>
                  <a:pt x="540550" y="154940"/>
                </a:lnTo>
                <a:lnTo>
                  <a:pt x="540550" y="77470"/>
                </a:lnTo>
                <a:lnTo>
                  <a:pt x="540550" y="0"/>
                </a:lnTo>
                <a:close/>
              </a:path>
            </a:pathLst>
          </a:custGeom>
          <a:solidFill>
            <a:srgbClr val="C3C3C3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0718" y="565427"/>
            <a:ext cx="19172191" cy="628253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3334863" y="1387475"/>
            <a:ext cx="13423900" cy="2649220"/>
            <a:chOff x="3340212" y="2691017"/>
            <a:chExt cx="13423900" cy="264922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340212" y="2691017"/>
              <a:ext cx="13423675" cy="264913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3403037" y="2711959"/>
              <a:ext cx="13298169" cy="2523490"/>
            </a:xfrm>
            <a:custGeom>
              <a:avLst/>
              <a:gdLst/>
              <a:ahLst/>
              <a:cxnLst/>
              <a:rect l="l" t="t" r="r" b="b"/>
              <a:pathLst>
                <a:path w="13298169" h="2523490">
                  <a:moveTo>
                    <a:pt x="13266611" y="0"/>
                  </a:moveTo>
                  <a:lnTo>
                    <a:pt x="31412" y="0"/>
                  </a:lnTo>
                  <a:lnTo>
                    <a:pt x="19185" y="2468"/>
                  </a:lnTo>
                  <a:lnTo>
                    <a:pt x="9200" y="9200"/>
                  </a:lnTo>
                  <a:lnTo>
                    <a:pt x="2468" y="19185"/>
                  </a:lnTo>
                  <a:lnTo>
                    <a:pt x="0" y="31412"/>
                  </a:lnTo>
                  <a:lnTo>
                    <a:pt x="0" y="2492070"/>
                  </a:lnTo>
                  <a:lnTo>
                    <a:pt x="2468" y="2504297"/>
                  </a:lnTo>
                  <a:lnTo>
                    <a:pt x="9200" y="2514282"/>
                  </a:lnTo>
                  <a:lnTo>
                    <a:pt x="19185" y="2521014"/>
                  </a:lnTo>
                  <a:lnTo>
                    <a:pt x="31412" y="2523483"/>
                  </a:lnTo>
                  <a:lnTo>
                    <a:pt x="13266611" y="2523483"/>
                  </a:lnTo>
                  <a:lnTo>
                    <a:pt x="13278839" y="2521014"/>
                  </a:lnTo>
                  <a:lnTo>
                    <a:pt x="13288823" y="2514282"/>
                  </a:lnTo>
                  <a:lnTo>
                    <a:pt x="13295555" y="2504297"/>
                  </a:lnTo>
                  <a:lnTo>
                    <a:pt x="13298024" y="2492070"/>
                  </a:lnTo>
                  <a:lnTo>
                    <a:pt x="13298024" y="31412"/>
                  </a:lnTo>
                  <a:lnTo>
                    <a:pt x="13295555" y="19185"/>
                  </a:lnTo>
                  <a:lnTo>
                    <a:pt x="13288823" y="9200"/>
                  </a:lnTo>
                  <a:lnTo>
                    <a:pt x="13278839" y="2468"/>
                  </a:lnTo>
                  <a:lnTo>
                    <a:pt x="13266611" y="0"/>
                  </a:lnTo>
                  <a:close/>
                </a:path>
              </a:pathLst>
            </a:custGeom>
            <a:solidFill>
              <a:srgbClr val="E1E1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015575" y="3183108"/>
              <a:ext cx="10177780" cy="754380"/>
            </a:xfrm>
            <a:custGeom>
              <a:avLst/>
              <a:gdLst/>
              <a:ahLst/>
              <a:cxnLst/>
              <a:rect l="l" t="t" r="r" b="b"/>
              <a:pathLst>
                <a:path w="10177780" h="754379">
                  <a:moveTo>
                    <a:pt x="1413573" y="282765"/>
                  </a:moveTo>
                  <a:lnTo>
                    <a:pt x="1319339" y="282765"/>
                  </a:lnTo>
                  <a:lnTo>
                    <a:pt x="1319339" y="188518"/>
                  </a:lnTo>
                  <a:lnTo>
                    <a:pt x="1036624" y="188518"/>
                  </a:lnTo>
                  <a:lnTo>
                    <a:pt x="1036624" y="282765"/>
                  </a:lnTo>
                  <a:lnTo>
                    <a:pt x="1225092" y="282765"/>
                  </a:lnTo>
                  <a:lnTo>
                    <a:pt x="1225092" y="565150"/>
                  </a:lnTo>
                  <a:lnTo>
                    <a:pt x="942378" y="565150"/>
                  </a:lnTo>
                  <a:lnTo>
                    <a:pt x="942378" y="377190"/>
                  </a:lnTo>
                  <a:lnTo>
                    <a:pt x="1036624" y="377190"/>
                  </a:lnTo>
                  <a:lnTo>
                    <a:pt x="1036624" y="283210"/>
                  </a:lnTo>
                  <a:lnTo>
                    <a:pt x="942378" y="283210"/>
                  </a:lnTo>
                  <a:lnTo>
                    <a:pt x="942378" y="187960"/>
                  </a:lnTo>
                  <a:lnTo>
                    <a:pt x="753910" y="187960"/>
                  </a:lnTo>
                  <a:lnTo>
                    <a:pt x="753910" y="283210"/>
                  </a:lnTo>
                  <a:lnTo>
                    <a:pt x="753910" y="377190"/>
                  </a:lnTo>
                  <a:lnTo>
                    <a:pt x="753910" y="565150"/>
                  </a:lnTo>
                  <a:lnTo>
                    <a:pt x="659663" y="565150"/>
                  </a:lnTo>
                  <a:lnTo>
                    <a:pt x="659663" y="94284"/>
                  </a:lnTo>
                  <a:lnTo>
                    <a:pt x="471195" y="94284"/>
                  </a:lnTo>
                  <a:lnTo>
                    <a:pt x="471195" y="565150"/>
                  </a:lnTo>
                  <a:lnTo>
                    <a:pt x="282714" y="565150"/>
                  </a:lnTo>
                  <a:lnTo>
                    <a:pt x="282714" y="377190"/>
                  </a:lnTo>
                  <a:lnTo>
                    <a:pt x="282714" y="93980"/>
                  </a:lnTo>
                  <a:lnTo>
                    <a:pt x="659663" y="93980"/>
                  </a:lnTo>
                  <a:lnTo>
                    <a:pt x="659663" y="0"/>
                  </a:lnTo>
                  <a:lnTo>
                    <a:pt x="188480" y="0"/>
                  </a:lnTo>
                  <a:lnTo>
                    <a:pt x="188480" y="93980"/>
                  </a:lnTo>
                  <a:lnTo>
                    <a:pt x="188480" y="377190"/>
                  </a:lnTo>
                  <a:lnTo>
                    <a:pt x="94246" y="377190"/>
                  </a:lnTo>
                  <a:lnTo>
                    <a:pt x="94246" y="565150"/>
                  </a:lnTo>
                  <a:lnTo>
                    <a:pt x="0" y="565150"/>
                  </a:lnTo>
                  <a:lnTo>
                    <a:pt x="0" y="659130"/>
                  </a:lnTo>
                  <a:lnTo>
                    <a:pt x="0" y="754380"/>
                  </a:lnTo>
                  <a:lnTo>
                    <a:pt x="188480" y="754380"/>
                  </a:lnTo>
                  <a:lnTo>
                    <a:pt x="188480" y="659130"/>
                  </a:lnTo>
                  <a:lnTo>
                    <a:pt x="753910" y="659130"/>
                  </a:lnTo>
                  <a:lnTo>
                    <a:pt x="753910" y="659714"/>
                  </a:lnTo>
                  <a:lnTo>
                    <a:pt x="565429" y="659714"/>
                  </a:lnTo>
                  <a:lnTo>
                    <a:pt x="565429" y="753948"/>
                  </a:lnTo>
                  <a:lnTo>
                    <a:pt x="753910" y="753948"/>
                  </a:lnTo>
                  <a:lnTo>
                    <a:pt x="753910" y="754380"/>
                  </a:lnTo>
                  <a:lnTo>
                    <a:pt x="942378" y="754380"/>
                  </a:lnTo>
                  <a:lnTo>
                    <a:pt x="942378" y="659130"/>
                  </a:lnTo>
                  <a:lnTo>
                    <a:pt x="1319339" y="659130"/>
                  </a:lnTo>
                  <a:lnTo>
                    <a:pt x="1319339" y="565480"/>
                  </a:lnTo>
                  <a:lnTo>
                    <a:pt x="1413573" y="565480"/>
                  </a:lnTo>
                  <a:lnTo>
                    <a:pt x="1413573" y="282765"/>
                  </a:lnTo>
                  <a:close/>
                </a:path>
                <a:path w="10177780" h="754379">
                  <a:moveTo>
                    <a:pt x="2073236" y="659714"/>
                  </a:moveTo>
                  <a:lnTo>
                    <a:pt x="1602054" y="659714"/>
                  </a:lnTo>
                  <a:lnTo>
                    <a:pt x="1602054" y="753948"/>
                  </a:lnTo>
                  <a:lnTo>
                    <a:pt x="2073236" y="753948"/>
                  </a:lnTo>
                  <a:lnTo>
                    <a:pt x="2073236" y="659714"/>
                  </a:lnTo>
                  <a:close/>
                </a:path>
                <a:path w="10177780" h="754379">
                  <a:moveTo>
                    <a:pt x="2167471" y="187960"/>
                  </a:moveTo>
                  <a:lnTo>
                    <a:pt x="1979002" y="187960"/>
                  </a:lnTo>
                  <a:lnTo>
                    <a:pt x="1979002" y="471170"/>
                  </a:lnTo>
                  <a:lnTo>
                    <a:pt x="1696288" y="471170"/>
                  </a:lnTo>
                  <a:lnTo>
                    <a:pt x="1696288" y="188518"/>
                  </a:lnTo>
                  <a:lnTo>
                    <a:pt x="1507807" y="188518"/>
                  </a:lnTo>
                  <a:lnTo>
                    <a:pt x="1507807" y="471233"/>
                  </a:lnTo>
                  <a:lnTo>
                    <a:pt x="1602054" y="471233"/>
                  </a:lnTo>
                  <a:lnTo>
                    <a:pt x="1602054" y="565150"/>
                  </a:lnTo>
                  <a:lnTo>
                    <a:pt x="1979002" y="565150"/>
                  </a:lnTo>
                  <a:lnTo>
                    <a:pt x="1979002" y="659130"/>
                  </a:lnTo>
                  <a:lnTo>
                    <a:pt x="2167471" y="659130"/>
                  </a:lnTo>
                  <a:lnTo>
                    <a:pt x="2167471" y="565150"/>
                  </a:lnTo>
                  <a:lnTo>
                    <a:pt x="2167471" y="471170"/>
                  </a:lnTo>
                  <a:lnTo>
                    <a:pt x="2167471" y="187960"/>
                  </a:lnTo>
                  <a:close/>
                </a:path>
                <a:path w="10177780" h="754379">
                  <a:moveTo>
                    <a:pt x="2921381" y="187960"/>
                  </a:moveTo>
                  <a:lnTo>
                    <a:pt x="2355951" y="187960"/>
                  </a:lnTo>
                  <a:lnTo>
                    <a:pt x="2355951" y="283210"/>
                  </a:lnTo>
                  <a:lnTo>
                    <a:pt x="2355951" y="659130"/>
                  </a:lnTo>
                  <a:lnTo>
                    <a:pt x="2544432" y="659130"/>
                  </a:lnTo>
                  <a:lnTo>
                    <a:pt x="2544432" y="283210"/>
                  </a:lnTo>
                  <a:lnTo>
                    <a:pt x="2827147" y="283210"/>
                  </a:lnTo>
                  <a:lnTo>
                    <a:pt x="2827147" y="376999"/>
                  </a:lnTo>
                  <a:lnTo>
                    <a:pt x="2921381" y="376999"/>
                  </a:lnTo>
                  <a:lnTo>
                    <a:pt x="2921381" y="283210"/>
                  </a:lnTo>
                  <a:lnTo>
                    <a:pt x="2921381" y="282765"/>
                  </a:lnTo>
                  <a:lnTo>
                    <a:pt x="2921381" y="187960"/>
                  </a:lnTo>
                  <a:close/>
                </a:path>
                <a:path w="10177780" h="754379">
                  <a:moveTo>
                    <a:pt x="3675278" y="187960"/>
                  </a:moveTo>
                  <a:lnTo>
                    <a:pt x="3486810" y="187960"/>
                  </a:lnTo>
                  <a:lnTo>
                    <a:pt x="3486810" y="283210"/>
                  </a:lnTo>
                  <a:lnTo>
                    <a:pt x="3392576" y="283210"/>
                  </a:lnTo>
                  <a:lnTo>
                    <a:pt x="3392576" y="376999"/>
                  </a:lnTo>
                  <a:lnTo>
                    <a:pt x="3298329" y="376999"/>
                  </a:lnTo>
                  <a:lnTo>
                    <a:pt x="3298329" y="471170"/>
                  </a:lnTo>
                  <a:lnTo>
                    <a:pt x="3204095" y="471170"/>
                  </a:lnTo>
                  <a:lnTo>
                    <a:pt x="3204095" y="187960"/>
                  </a:lnTo>
                  <a:lnTo>
                    <a:pt x="3015615" y="187960"/>
                  </a:lnTo>
                  <a:lnTo>
                    <a:pt x="3015615" y="471170"/>
                  </a:lnTo>
                  <a:lnTo>
                    <a:pt x="3015615" y="565150"/>
                  </a:lnTo>
                  <a:lnTo>
                    <a:pt x="3015615" y="659130"/>
                  </a:lnTo>
                  <a:lnTo>
                    <a:pt x="3204095" y="659130"/>
                  </a:lnTo>
                  <a:lnTo>
                    <a:pt x="3204095" y="565150"/>
                  </a:lnTo>
                  <a:lnTo>
                    <a:pt x="3298329" y="565150"/>
                  </a:lnTo>
                  <a:lnTo>
                    <a:pt x="3298329" y="471233"/>
                  </a:lnTo>
                  <a:lnTo>
                    <a:pt x="3392576" y="471233"/>
                  </a:lnTo>
                  <a:lnTo>
                    <a:pt x="3392576" y="377190"/>
                  </a:lnTo>
                  <a:lnTo>
                    <a:pt x="3486810" y="377190"/>
                  </a:lnTo>
                  <a:lnTo>
                    <a:pt x="3486810" y="659130"/>
                  </a:lnTo>
                  <a:lnTo>
                    <a:pt x="3675278" y="659130"/>
                  </a:lnTo>
                  <a:lnTo>
                    <a:pt x="3675278" y="377190"/>
                  </a:lnTo>
                  <a:lnTo>
                    <a:pt x="3675278" y="283210"/>
                  </a:lnTo>
                  <a:lnTo>
                    <a:pt x="3675278" y="187960"/>
                  </a:lnTo>
                  <a:close/>
                </a:path>
                <a:path w="10177780" h="754379">
                  <a:moveTo>
                    <a:pt x="4334954" y="565480"/>
                  </a:moveTo>
                  <a:lnTo>
                    <a:pt x="3863759" y="565480"/>
                  </a:lnTo>
                  <a:lnTo>
                    <a:pt x="3863759" y="659714"/>
                  </a:lnTo>
                  <a:lnTo>
                    <a:pt x="4334954" y="659714"/>
                  </a:lnTo>
                  <a:lnTo>
                    <a:pt x="4334954" y="565480"/>
                  </a:lnTo>
                  <a:close/>
                </a:path>
                <a:path w="10177780" h="754379">
                  <a:moveTo>
                    <a:pt x="4429188" y="377190"/>
                  </a:moveTo>
                  <a:lnTo>
                    <a:pt x="3957993" y="377190"/>
                  </a:lnTo>
                  <a:lnTo>
                    <a:pt x="3957993" y="283210"/>
                  </a:lnTo>
                  <a:lnTo>
                    <a:pt x="3769525" y="283210"/>
                  </a:lnTo>
                  <a:lnTo>
                    <a:pt x="3769525" y="377190"/>
                  </a:lnTo>
                  <a:lnTo>
                    <a:pt x="3769525" y="471170"/>
                  </a:lnTo>
                  <a:lnTo>
                    <a:pt x="3769525" y="565150"/>
                  </a:lnTo>
                  <a:lnTo>
                    <a:pt x="3957993" y="565150"/>
                  </a:lnTo>
                  <a:lnTo>
                    <a:pt x="3957993" y="471170"/>
                  </a:lnTo>
                  <a:lnTo>
                    <a:pt x="4429188" y="471170"/>
                  </a:lnTo>
                  <a:lnTo>
                    <a:pt x="4429188" y="377190"/>
                  </a:lnTo>
                  <a:close/>
                </a:path>
                <a:path w="10177780" h="754379">
                  <a:moveTo>
                    <a:pt x="4429188" y="282765"/>
                  </a:moveTo>
                  <a:lnTo>
                    <a:pt x="4334954" y="282765"/>
                  </a:lnTo>
                  <a:lnTo>
                    <a:pt x="4334954" y="188518"/>
                  </a:lnTo>
                  <a:lnTo>
                    <a:pt x="3863759" y="188518"/>
                  </a:lnTo>
                  <a:lnTo>
                    <a:pt x="3863759" y="282765"/>
                  </a:lnTo>
                  <a:lnTo>
                    <a:pt x="4240708" y="282765"/>
                  </a:lnTo>
                  <a:lnTo>
                    <a:pt x="4240708" y="376999"/>
                  </a:lnTo>
                  <a:lnTo>
                    <a:pt x="4429188" y="376999"/>
                  </a:lnTo>
                  <a:lnTo>
                    <a:pt x="4429188" y="282765"/>
                  </a:lnTo>
                  <a:close/>
                </a:path>
                <a:path w="10177780" h="754379">
                  <a:moveTo>
                    <a:pt x="5936996" y="187960"/>
                  </a:moveTo>
                  <a:lnTo>
                    <a:pt x="5277332" y="187960"/>
                  </a:lnTo>
                  <a:lnTo>
                    <a:pt x="5277332" y="283210"/>
                  </a:lnTo>
                  <a:lnTo>
                    <a:pt x="5277332" y="659130"/>
                  </a:lnTo>
                  <a:lnTo>
                    <a:pt x="5465800" y="659130"/>
                  </a:lnTo>
                  <a:lnTo>
                    <a:pt x="5465800" y="283210"/>
                  </a:lnTo>
                  <a:lnTo>
                    <a:pt x="5748515" y="283210"/>
                  </a:lnTo>
                  <a:lnTo>
                    <a:pt x="5748515" y="659714"/>
                  </a:lnTo>
                  <a:lnTo>
                    <a:pt x="5936996" y="659714"/>
                  </a:lnTo>
                  <a:lnTo>
                    <a:pt x="5936996" y="283210"/>
                  </a:lnTo>
                  <a:lnTo>
                    <a:pt x="5936996" y="282765"/>
                  </a:lnTo>
                  <a:lnTo>
                    <a:pt x="5936996" y="187960"/>
                  </a:lnTo>
                  <a:close/>
                </a:path>
                <a:path w="10177780" h="754379">
                  <a:moveTo>
                    <a:pt x="6690893" y="282765"/>
                  </a:moveTo>
                  <a:lnTo>
                    <a:pt x="6596659" y="282765"/>
                  </a:lnTo>
                  <a:lnTo>
                    <a:pt x="6596659" y="188518"/>
                  </a:lnTo>
                  <a:lnTo>
                    <a:pt x="6502425" y="188518"/>
                  </a:lnTo>
                  <a:lnTo>
                    <a:pt x="6502425" y="282765"/>
                  </a:lnTo>
                  <a:lnTo>
                    <a:pt x="6502425" y="565480"/>
                  </a:lnTo>
                  <a:lnTo>
                    <a:pt x="6219710" y="565480"/>
                  </a:lnTo>
                  <a:lnTo>
                    <a:pt x="6219710" y="282765"/>
                  </a:lnTo>
                  <a:lnTo>
                    <a:pt x="6502425" y="282765"/>
                  </a:lnTo>
                  <a:lnTo>
                    <a:pt x="6502425" y="188518"/>
                  </a:lnTo>
                  <a:lnTo>
                    <a:pt x="6125476" y="188518"/>
                  </a:lnTo>
                  <a:lnTo>
                    <a:pt x="6125476" y="282765"/>
                  </a:lnTo>
                  <a:lnTo>
                    <a:pt x="6031230" y="282765"/>
                  </a:lnTo>
                  <a:lnTo>
                    <a:pt x="6031230" y="565480"/>
                  </a:lnTo>
                  <a:lnTo>
                    <a:pt x="6125476" y="565480"/>
                  </a:lnTo>
                  <a:lnTo>
                    <a:pt x="6125476" y="659714"/>
                  </a:lnTo>
                  <a:lnTo>
                    <a:pt x="6596659" y="659714"/>
                  </a:lnTo>
                  <a:lnTo>
                    <a:pt x="6596659" y="565480"/>
                  </a:lnTo>
                  <a:lnTo>
                    <a:pt x="6690893" y="565480"/>
                  </a:lnTo>
                  <a:lnTo>
                    <a:pt x="6690893" y="282765"/>
                  </a:lnTo>
                  <a:close/>
                </a:path>
                <a:path w="10177780" h="754379">
                  <a:moveTo>
                    <a:pt x="7539037" y="659714"/>
                  </a:moveTo>
                  <a:lnTo>
                    <a:pt x="7350569" y="659714"/>
                  </a:lnTo>
                  <a:lnTo>
                    <a:pt x="7350569" y="753948"/>
                  </a:lnTo>
                  <a:lnTo>
                    <a:pt x="7539037" y="753948"/>
                  </a:lnTo>
                  <a:lnTo>
                    <a:pt x="7539037" y="659714"/>
                  </a:lnTo>
                  <a:close/>
                </a:path>
                <a:path w="10177780" h="754379">
                  <a:moveTo>
                    <a:pt x="8198701" y="188518"/>
                  </a:moveTo>
                  <a:lnTo>
                    <a:pt x="8010233" y="188518"/>
                  </a:lnTo>
                  <a:lnTo>
                    <a:pt x="8010233" y="282765"/>
                  </a:lnTo>
                  <a:lnTo>
                    <a:pt x="7915999" y="282765"/>
                  </a:lnTo>
                  <a:lnTo>
                    <a:pt x="7915999" y="376999"/>
                  </a:lnTo>
                  <a:lnTo>
                    <a:pt x="7821752" y="376999"/>
                  </a:lnTo>
                  <a:lnTo>
                    <a:pt x="7821752" y="282765"/>
                  </a:lnTo>
                  <a:lnTo>
                    <a:pt x="7727518" y="282765"/>
                  </a:lnTo>
                  <a:lnTo>
                    <a:pt x="7727518" y="188518"/>
                  </a:lnTo>
                  <a:lnTo>
                    <a:pt x="7539037" y="188518"/>
                  </a:lnTo>
                  <a:lnTo>
                    <a:pt x="7539037" y="282765"/>
                  </a:lnTo>
                  <a:lnTo>
                    <a:pt x="7633284" y="282765"/>
                  </a:lnTo>
                  <a:lnTo>
                    <a:pt x="7633284" y="376999"/>
                  </a:lnTo>
                  <a:lnTo>
                    <a:pt x="7727518" y="376999"/>
                  </a:lnTo>
                  <a:lnTo>
                    <a:pt x="7727518" y="471233"/>
                  </a:lnTo>
                  <a:lnTo>
                    <a:pt x="7633284" y="471233"/>
                  </a:lnTo>
                  <a:lnTo>
                    <a:pt x="7633284" y="565480"/>
                  </a:lnTo>
                  <a:lnTo>
                    <a:pt x="7539037" y="565480"/>
                  </a:lnTo>
                  <a:lnTo>
                    <a:pt x="7539037" y="565150"/>
                  </a:lnTo>
                  <a:lnTo>
                    <a:pt x="7444803" y="565150"/>
                  </a:lnTo>
                  <a:lnTo>
                    <a:pt x="7444803" y="283210"/>
                  </a:lnTo>
                  <a:lnTo>
                    <a:pt x="7444803" y="282765"/>
                  </a:lnTo>
                  <a:lnTo>
                    <a:pt x="7444803" y="187960"/>
                  </a:lnTo>
                  <a:lnTo>
                    <a:pt x="7256323" y="187960"/>
                  </a:lnTo>
                  <a:lnTo>
                    <a:pt x="7256323" y="283210"/>
                  </a:lnTo>
                  <a:lnTo>
                    <a:pt x="7256323" y="565150"/>
                  </a:lnTo>
                  <a:lnTo>
                    <a:pt x="7067855" y="565150"/>
                  </a:lnTo>
                  <a:lnTo>
                    <a:pt x="7067855" y="471170"/>
                  </a:lnTo>
                  <a:lnTo>
                    <a:pt x="7067855" y="283210"/>
                  </a:lnTo>
                  <a:lnTo>
                    <a:pt x="7256323" y="283210"/>
                  </a:lnTo>
                  <a:lnTo>
                    <a:pt x="7256323" y="187960"/>
                  </a:lnTo>
                  <a:lnTo>
                    <a:pt x="6973608" y="187960"/>
                  </a:lnTo>
                  <a:lnTo>
                    <a:pt x="6973608" y="283210"/>
                  </a:lnTo>
                  <a:lnTo>
                    <a:pt x="6973608" y="471170"/>
                  </a:lnTo>
                  <a:lnTo>
                    <a:pt x="6879374" y="471170"/>
                  </a:lnTo>
                  <a:lnTo>
                    <a:pt x="6879374" y="565150"/>
                  </a:lnTo>
                  <a:lnTo>
                    <a:pt x="6785140" y="565150"/>
                  </a:lnTo>
                  <a:lnTo>
                    <a:pt x="6785140" y="659130"/>
                  </a:lnTo>
                  <a:lnTo>
                    <a:pt x="6785140" y="754380"/>
                  </a:lnTo>
                  <a:lnTo>
                    <a:pt x="6973608" y="754380"/>
                  </a:lnTo>
                  <a:lnTo>
                    <a:pt x="6973608" y="659130"/>
                  </a:lnTo>
                  <a:lnTo>
                    <a:pt x="7539037" y="659130"/>
                  </a:lnTo>
                  <a:lnTo>
                    <a:pt x="7539037" y="659714"/>
                  </a:lnTo>
                  <a:lnTo>
                    <a:pt x="7727518" y="659714"/>
                  </a:lnTo>
                  <a:lnTo>
                    <a:pt x="7727518" y="565480"/>
                  </a:lnTo>
                  <a:lnTo>
                    <a:pt x="7821752" y="565480"/>
                  </a:lnTo>
                  <a:lnTo>
                    <a:pt x="7821752" y="471233"/>
                  </a:lnTo>
                  <a:lnTo>
                    <a:pt x="7915999" y="471233"/>
                  </a:lnTo>
                  <a:lnTo>
                    <a:pt x="7915999" y="565480"/>
                  </a:lnTo>
                  <a:lnTo>
                    <a:pt x="8010233" y="565480"/>
                  </a:lnTo>
                  <a:lnTo>
                    <a:pt x="8010233" y="659714"/>
                  </a:lnTo>
                  <a:lnTo>
                    <a:pt x="8198701" y="659714"/>
                  </a:lnTo>
                  <a:lnTo>
                    <a:pt x="8198701" y="565480"/>
                  </a:lnTo>
                  <a:lnTo>
                    <a:pt x="8104467" y="565480"/>
                  </a:lnTo>
                  <a:lnTo>
                    <a:pt x="8104467" y="471233"/>
                  </a:lnTo>
                  <a:lnTo>
                    <a:pt x="8010233" y="471233"/>
                  </a:lnTo>
                  <a:lnTo>
                    <a:pt x="8010233" y="376999"/>
                  </a:lnTo>
                  <a:lnTo>
                    <a:pt x="8104467" y="376999"/>
                  </a:lnTo>
                  <a:lnTo>
                    <a:pt x="8104467" y="282765"/>
                  </a:lnTo>
                  <a:lnTo>
                    <a:pt x="8198701" y="282765"/>
                  </a:lnTo>
                  <a:lnTo>
                    <a:pt x="8198701" y="188518"/>
                  </a:lnTo>
                  <a:close/>
                </a:path>
                <a:path w="10177780" h="754379">
                  <a:moveTo>
                    <a:pt x="8952611" y="282765"/>
                  </a:moveTo>
                  <a:lnTo>
                    <a:pt x="8858377" y="282765"/>
                  </a:lnTo>
                  <a:lnTo>
                    <a:pt x="8858377" y="188518"/>
                  </a:lnTo>
                  <a:lnTo>
                    <a:pt x="8764130" y="188518"/>
                  </a:lnTo>
                  <a:lnTo>
                    <a:pt x="8764130" y="282765"/>
                  </a:lnTo>
                  <a:lnTo>
                    <a:pt x="8764130" y="565480"/>
                  </a:lnTo>
                  <a:lnTo>
                    <a:pt x="8481416" y="565480"/>
                  </a:lnTo>
                  <a:lnTo>
                    <a:pt x="8481416" y="282765"/>
                  </a:lnTo>
                  <a:lnTo>
                    <a:pt x="8764130" y="282765"/>
                  </a:lnTo>
                  <a:lnTo>
                    <a:pt x="8764130" y="188518"/>
                  </a:lnTo>
                  <a:lnTo>
                    <a:pt x="8387181" y="188518"/>
                  </a:lnTo>
                  <a:lnTo>
                    <a:pt x="8387181" y="282765"/>
                  </a:lnTo>
                  <a:lnTo>
                    <a:pt x="8292947" y="282765"/>
                  </a:lnTo>
                  <a:lnTo>
                    <a:pt x="8292947" y="565480"/>
                  </a:lnTo>
                  <a:lnTo>
                    <a:pt x="8387181" y="565480"/>
                  </a:lnTo>
                  <a:lnTo>
                    <a:pt x="8387181" y="659714"/>
                  </a:lnTo>
                  <a:lnTo>
                    <a:pt x="8858377" y="659714"/>
                  </a:lnTo>
                  <a:lnTo>
                    <a:pt x="8858377" y="565480"/>
                  </a:lnTo>
                  <a:lnTo>
                    <a:pt x="8952611" y="565480"/>
                  </a:lnTo>
                  <a:lnTo>
                    <a:pt x="8952611" y="282765"/>
                  </a:lnTo>
                  <a:close/>
                </a:path>
                <a:path w="10177780" h="754379">
                  <a:moveTo>
                    <a:pt x="9800755" y="659714"/>
                  </a:moveTo>
                  <a:lnTo>
                    <a:pt x="9612274" y="659714"/>
                  </a:lnTo>
                  <a:lnTo>
                    <a:pt x="9612274" y="753948"/>
                  </a:lnTo>
                  <a:lnTo>
                    <a:pt x="9800755" y="753948"/>
                  </a:lnTo>
                  <a:lnTo>
                    <a:pt x="9800755" y="659714"/>
                  </a:lnTo>
                  <a:close/>
                </a:path>
                <a:path w="10177780" h="754379">
                  <a:moveTo>
                    <a:pt x="10177704" y="377190"/>
                  </a:moveTo>
                  <a:lnTo>
                    <a:pt x="9989223" y="377190"/>
                  </a:lnTo>
                  <a:lnTo>
                    <a:pt x="9989223" y="187960"/>
                  </a:lnTo>
                  <a:lnTo>
                    <a:pt x="9800755" y="187960"/>
                  </a:lnTo>
                  <a:lnTo>
                    <a:pt x="9800755" y="377190"/>
                  </a:lnTo>
                  <a:lnTo>
                    <a:pt x="9800755" y="471170"/>
                  </a:lnTo>
                  <a:lnTo>
                    <a:pt x="9800755" y="565150"/>
                  </a:lnTo>
                  <a:lnTo>
                    <a:pt x="9329560" y="565150"/>
                  </a:lnTo>
                  <a:lnTo>
                    <a:pt x="9329560" y="471170"/>
                  </a:lnTo>
                  <a:lnTo>
                    <a:pt x="9329560" y="283210"/>
                  </a:lnTo>
                  <a:lnTo>
                    <a:pt x="9235326" y="283210"/>
                  </a:lnTo>
                  <a:lnTo>
                    <a:pt x="9235326" y="471170"/>
                  </a:lnTo>
                  <a:lnTo>
                    <a:pt x="9141092" y="471170"/>
                  </a:lnTo>
                  <a:lnTo>
                    <a:pt x="9141092" y="565150"/>
                  </a:lnTo>
                  <a:lnTo>
                    <a:pt x="9046845" y="565150"/>
                  </a:lnTo>
                  <a:lnTo>
                    <a:pt x="9046845" y="659130"/>
                  </a:lnTo>
                  <a:lnTo>
                    <a:pt x="9046845" y="754380"/>
                  </a:lnTo>
                  <a:lnTo>
                    <a:pt x="9235326" y="754380"/>
                  </a:lnTo>
                  <a:lnTo>
                    <a:pt x="9235326" y="659130"/>
                  </a:lnTo>
                  <a:lnTo>
                    <a:pt x="9800755" y="659130"/>
                  </a:lnTo>
                  <a:lnTo>
                    <a:pt x="10177704" y="659130"/>
                  </a:lnTo>
                  <a:lnTo>
                    <a:pt x="10177704" y="565150"/>
                  </a:lnTo>
                  <a:lnTo>
                    <a:pt x="9989223" y="565150"/>
                  </a:lnTo>
                  <a:lnTo>
                    <a:pt x="9989223" y="471170"/>
                  </a:lnTo>
                  <a:lnTo>
                    <a:pt x="10177704" y="471170"/>
                  </a:lnTo>
                  <a:lnTo>
                    <a:pt x="10177704" y="377190"/>
                  </a:lnTo>
                  <a:close/>
                </a:path>
              </a:pathLst>
            </a:custGeom>
            <a:solidFill>
              <a:srgbClr val="0023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015575" y="3371068"/>
              <a:ext cx="11968480" cy="1477010"/>
            </a:xfrm>
            <a:custGeom>
              <a:avLst/>
              <a:gdLst/>
              <a:ahLst/>
              <a:cxnLst/>
              <a:rect l="l" t="t" r="r" b="b"/>
              <a:pathLst>
                <a:path w="11968480" h="1477010">
                  <a:moveTo>
                    <a:pt x="565429" y="1289050"/>
                  </a:moveTo>
                  <a:lnTo>
                    <a:pt x="188480" y="1289050"/>
                  </a:lnTo>
                  <a:lnTo>
                    <a:pt x="188480" y="1099820"/>
                  </a:lnTo>
                  <a:lnTo>
                    <a:pt x="282714" y="1099820"/>
                  </a:lnTo>
                  <a:lnTo>
                    <a:pt x="282714" y="1005840"/>
                  </a:lnTo>
                  <a:lnTo>
                    <a:pt x="188480" y="1005840"/>
                  </a:lnTo>
                  <a:lnTo>
                    <a:pt x="188480" y="911860"/>
                  </a:lnTo>
                  <a:lnTo>
                    <a:pt x="0" y="911860"/>
                  </a:lnTo>
                  <a:lnTo>
                    <a:pt x="0" y="1477010"/>
                  </a:lnTo>
                  <a:lnTo>
                    <a:pt x="188480" y="1477010"/>
                  </a:lnTo>
                  <a:lnTo>
                    <a:pt x="188480" y="1383030"/>
                  </a:lnTo>
                  <a:lnTo>
                    <a:pt x="565429" y="1383030"/>
                  </a:lnTo>
                  <a:lnTo>
                    <a:pt x="565429" y="1289050"/>
                  </a:lnTo>
                  <a:close/>
                </a:path>
                <a:path w="11968480" h="1477010">
                  <a:moveTo>
                    <a:pt x="659663" y="1005763"/>
                  </a:moveTo>
                  <a:lnTo>
                    <a:pt x="565429" y="1005763"/>
                  </a:lnTo>
                  <a:lnTo>
                    <a:pt x="565429" y="911529"/>
                  </a:lnTo>
                  <a:lnTo>
                    <a:pt x="282714" y="911529"/>
                  </a:lnTo>
                  <a:lnTo>
                    <a:pt x="282714" y="1005763"/>
                  </a:lnTo>
                  <a:lnTo>
                    <a:pt x="471195" y="1005763"/>
                  </a:lnTo>
                  <a:lnTo>
                    <a:pt x="471195" y="1288478"/>
                  </a:lnTo>
                  <a:lnTo>
                    <a:pt x="659663" y="1288478"/>
                  </a:lnTo>
                  <a:lnTo>
                    <a:pt x="659663" y="1005763"/>
                  </a:lnTo>
                  <a:close/>
                </a:path>
                <a:path w="11968480" h="1477010">
                  <a:moveTo>
                    <a:pt x="1413573" y="1005763"/>
                  </a:moveTo>
                  <a:lnTo>
                    <a:pt x="1319339" y="1005763"/>
                  </a:lnTo>
                  <a:lnTo>
                    <a:pt x="1319339" y="911529"/>
                  </a:lnTo>
                  <a:lnTo>
                    <a:pt x="848144" y="911529"/>
                  </a:lnTo>
                  <a:lnTo>
                    <a:pt x="848144" y="1005763"/>
                  </a:lnTo>
                  <a:lnTo>
                    <a:pt x="1225092" y="1005763"/>
                  </a:lnTo>
                  <a:lnTo>
                    <a:pt x="1225092" y="1099820"/>
                  </a:lnTo>
                  <a:lnTo>
                    <a:pt x="942378" y="1099820"/>
                  </a:lnTo>
                  <a:lnTo>
                    <a:pt x="942378" y="1005840"/>
                  </a:lnTo>
                  <a:lnTo>
                    <a:pt x="753910" y="1005840"/>
                  </a:lnTo>
                  <a:lnTo>
                    <a:pt x="753910" y="1099820"/>
                  </a:lnTo>
                  <a:lnTo>
                    <a:pt x="753910" y="1193800"/>
                  </a:lnTo>
                  <a:lnTo>
                    <a:pt x="753910" y="1289050"/>
                  </a:lnTo>
                  <a:lnTo>
                    <a:pt x="848144" y="1289050"/>
                  </a:lnTo>
                  <a:lnTo>
                    <a:pt x="848144" y="1382725"/>
                  </a:lnTo>
                  <a:lnTo>
                    <a:pt x="1319339" y="1382725"/>
                  </a:lnTo>
                  <a:lnTo>
                    <a:pt x="1319339" y="1288478"/>
                  </a:lnTo>
                  <a:lnTo>
                    <a:pt x="942378" y="1288478"/>
                  </a:lnTo>
                  <a:lnTo>
                    <a:pt x="942378" y="1193800"/>
                  </a:lnTo>
                  <a:lnTo>
                    <a:pt x="1413573" y="1193800"/>
                  </a:lnTo>
                  <a:lnTo>
                    <a:pt x="1413573" y="1100010"/>
                  </a:lnTo>
                  <a:lnTo>
                    <a:pt x="1413573" y="1099820"/>
                  </a:lnTo>
                  <a:lnTo>
                    <a:pt x="1413573" y="1005763"/>
                  </a:lnTo>
                  <a:close/>
                </a:path>
                <a:path w="11968480" h="1477010">
                  <a:moveTo>
                    <a:pt x="1884768" y="911529"/>
                  </a:moveTo>
                  <a:lnTo>
                    <a:pt x="1790522" y="911529"/>
                  </a:lnTo>
                  <a:lnTo>
                    <a:pt x="1790522" y="1288478"/>
                  </a:lnTo>
                  <a:lnTo>
                    <a:pt x="1884768" y="1288478"/>
                  </a:lnTo>
                  <a:lnTo>
                    <a:pt x="1884768" y="911529"/>
                  </a:lnTo>
                  <a:close/>
                </a:path>
                <a:path w="11968480" h="1477010">
                  <a:moveTo>
                    <a:pt x="2167471" y="1289050"/>
                  </a:moveTo>
                  <a:lnTo>
                    <a:pt x="1696288" y="1289050"/>
                  </a:lnTo>
                  <a:lnTo>
                    <a:pt x="1696288" y="911860"/>
                  </a:lnTo>
                  <a:lnTo>
                    <a:pt x="1507807" y="911860"/>
                  </a:lnTo>
                  <a:lnTo>
                    <a:pt x="1507807" y="1289050"/>
                  </a:lnTo>
                  <a:lnTo>
                    <a:pt x="1507807" y="1383030"/>
                  </a:lnTo>
                  <a:lnTo>
                    <a:pt x="2167471" y="1383030"/>
                  </a:lnTo>
                  <a:lnTo>
                    <a:pt x="2167471" y="1289050"/>
                  </a:lnTo>
                  <a:close/>
                </a:path>
                <a:path w="11968480" h="1477010">
                  <a:moveTo>
                    <a:pt x="2167471" y="911529"/>
                  </a:moveTo>
                  <a:lnTo>
                    <a:pt x="1979002" y="911529"/>
                  </a:lnTo>
                  <a:lnTo>
                    <a:pt x="1979002" y="1288478"/>
                  </a:lnTo>
                  <a:lnTo>
                    <a:pt x="2167471" y="1288478"/>
                  </a:lnTo>
                  <a:lnTo>
                    <a:pt x="2167471" y="911529"/>
                  </a:lnTo>
                  <a:close/>
                </a:path>
                <a:path w="11968480" h="1477010">
                  <a:moveTo>
                    <a:pt x="2921381" y="1005763"/>
                  </a:moveTo>
                  <a:lnTo>
                    <a:pt x="2827147" y="1005763"/>
                  </a:lnTo>
                  <a:lnTo>
                    <a:pt x="2827147" y="911529"/>
                  </a:lnTo>
                  <a:lnTo>
                    <a:pt x="2355951" y="911529"/>
                  </a:lnTo>
                  <a:lnTo>
                    <a:pt x="2355951" y="1005763"/>
                  </a:lnTo>
                  <a:lnTo>
                    <a:pt x="2732900" y="1005763"/>
                  </a:lnTo>
                  <a:lnTo>
                    <a:pt x="2732900" y="1099820"/>
                  </a:lnTo>
                  <a:lnTo>
                    <a:pt x="2450185" y="1099820"/>
                  </a:lnTo>
                  <a:lnTo>
                    <a:pt x="2450185" y="1005840"/>
                  </a:lnTo>
                  <a:lnTo>
                    <a:pt x="2261717" y="1005840"/>
                  </a:lnTo>
                  <a:lnTo>
                    <a:pt x="2261717" y="1099820"/>
                  </a:lnTo>
                  <a:lnTo>
                    <a:pt x="2261717" y="1193800"/>
                  </a:lnTo>
                  <a:lnTo>
                    <a:pt x="2261717" y="1289050"/>
                  </a:lnTo>
                  <a:lnTo>
                    <a:pt x="2355951" y="1289050"/>
                  </a:lnTo>
                  <a:lnTo>
                    <a:pt x="2355951" y="1382725"/>
                  </a:lnTo>
                  <a:lnTo>
                    <a:pt x="2827147" y="1382725"/>
                  </a:lnTo>
                  <a:lnTo>
                    <a:pt x="2827147" y="1288478"/>
                  </a:lnTo>
                  <a:lnTo>
                    <a:pt x="2450185" y="1288478"/>
                  </a:lnTo>
                  <a:lnTo>
                    <a:pt x="2450185" y="1193800"/>
                  </a:lnTo>
                  <a:lnTo>
                    <a:pt x="2921381" y="1193800"/>
                  </a:lnTo>
                  <a:lnTo>
                    <a:pt x="2921381" y="1100010"/>
                  </a:lnTo>
                  <a:lnTo>
                    <a:pt x="2921381" y="1099820"/>
                  </a:lnTo>
                  <a:lnTo>
                    <a:pt x="2921381" y="1005763"/>
                  </a:lnTo>
                  <a:close/>
                </a:path>
                <a:path w="11968480" h="1477010">
                  <a:moveTo>
                    <a:pt x="3675278" y="1194244"/>
                  </a:moveTo>
                  <a:lnTo>
                    <a:pt x="3486810" y="1194244"/>
                  </a:lnTo>
                  <a:lnTo>
                    <a:pt x="3486810" y="1382725"/>
                  </a:lnTo>
                  <a:lnTo>
                    <a:pt x="3675278" y="1382725"/>
                  </a:lnTo>
                  <a:lnTo>
                    <a:pt x="3675278" y="1194244"/>
                  </a:lnTo>
                  <a:close/>
                </a:path>
                <a:path w="11968480" h="1477010">
                  <a:moveTo>
                    <a:pt x="3675278" y="911529"/>
                  </a:moveTo>
                  <a:lnTo>
                    <a:pt x="3486810" y="911529"/>
                  </a:lnTo>
                  <a:lnTo>
                    <a:pt x="3486810" y="1099820"/>
                  </a:lnTo>
                  <a:lnTo>
                    <a:pt x="3204095" y="1099820"/>
                  </a:lnTo>
                  <a:lnTo>
                    <a:pt x="3204095" y="911860"/>
                  </a:lnTo>
                  <a:lnTo>
                    <a:pt x="3015615" y="911860"/>
                  </a:lnTo>
                  <a:lnTo>
                    <a:pt x="3015615" y="1099820"/>
                  </a:lnTo>
                  <a:lnTo>
                    <a:pt x="3015615" y="1193800"/>
                  </a:lnTo>
                  <a:lnTo>
                    <a:pt x="3015615" y="1383030"/>
                  </a:lnTo>
                  <a:lnTo>
                    <a:pt x="3204095" y="1383030"/>
                  </a:lnTo>
                  <a:lnTo>
                    <a:pt x="3204095" y="1193800"/>
                  </a:lnTo>
                  <a:lnTo>
                    <a:pt x="3675278" y="1193800"/>
                  </a:lnTo>
                  <a:lnTo>
                    <a:pt x="3675278" y="1100010"/>
                  </a:lnTo>
                  <a:lnTo>
                    <a:pt x="3675278" y="1099820"/>
                  </a:lnTo>
                  <a:lnTo>
                    <a:pt x="3675278" y="911529"/>
                  </a:lnTo>
                  <a:close/>
                </a:path>
                <a:path w="11968480" h="1477010">
                  <a:moveTo>
                    <a:pt x="4146473" y="1100010"/>
                  </a:moveTo>
                  <a:lnTo>
                    <a:pt x="4052239" y="1100010"/>
                  </a:lnTo>
                  <a:lnTo>
                    <a:pt x="4052239" y="1193800"/>
                  </a:lnTo>
                  <a:lnTo>
                    <a:pt x="3957993" y="1193800"/>
                  </a:lnTo>
                  <a:lnTo>
                    <a:pt x="3957993" y="911860"/>
                  </a:lnTo>
                  <a:lnTo>
                    <a:pt x="3769525" y="911860"/>
                  </a:lnTo>
                  <a:lnTo>
                    <a:pt x="3769525" y="1193800"/>
                  </a:lnTo>
                  <a:lnTo>
                    <a:pt x="3769525" y="1289050"/>
                  </a:lnTo>
                  <a:lnTo>
                    <a:pt x="3769525" y="1383030"/>
                  </a:lnTo>
                  <a:lnTo>
                    <a:pt x="3957993" y="1383030"/>
                  </a:lnTo>
                  <a:lnTo>
                    <a:pt x="3957993" y="1289050"/>
                  </a:lnTo>
                  <a:lnTo>
                    <a:pt x="4052239" y="1289050"/>
                  </a:lnTo>
                  <a:lnTo>
                    <a:pt x="4052239" y="1194244"/>
                  </a:lnTo>
                  <a:lnTo>
                    <a:pt x="4146473" y="1194244"/>
                  </a:lnTo>
                  <a:lnTo>
                    <a:pt x="4146473" y="1100010"/>
                  </a:lnTo>
                  <a:close/>
                </a:path>
                <a:path w="11968480" h="1477010">
                  <a:moveTo>
                    <a:pt x="4429188" y="911860"/>
                  </a:moveTo>
                  <a:lnTo>
                    <a:pt x="4240708" y="911860"/>
                  </a:lnTo>
                  <a:lnTo>
                    <a:pt x="4240708" y="1005840"/>
                  </a:lnTo>
                  <a:lnTo>
                    <a:pt x="4146473" y="1005840"/>
                  </a:lnTo>
                  <a:lnTo>
                    <a:pt x="4146473" y="1099820"/>
                  </a:lnTo>
                  <a:lnTo>
                    <a:pt x="4240708" y="1099820"/>
                  </a:lnTo>
                  <a:lnTo>
                    <a:pt x="4240708" y="1383030"/>
                  </a:lnTo>
                  <a:lnTo>
                    <a:pt x="4429188" y="1383030"/>
                  </a:lnTo>
                  <a:lnTo>
                    <a:pt x="4429188" y="1099820"/>
                  </a:lnTo>
                  <a:lnTo>
                    <a:pt x="4429188" y="1005840"/>
                  </a:lnTo>
                  <a:lnTo>
                    <a:pt x="4429188" y="911860"/>
                  </a:lnTo>
                  <a:close/>
                </a:path>
                <a:path w="11968480" h="1477010">
                  <a:moveTo>
                    <a:pt x="5183086" y="1005763"/>
                  </a:moveTo>
                  <a:lnTo>
                    <a:pt x="5088852" y="1005763"/>
                  </a:lnTo>
                  <a:lnTo>
                    <a:pt x="5088852" y="911529"/>
                  </a:lnTo>
                  <a:lnTo>
                    <a:pt x="4806137" y="911529"/>
                  </a:lnTo>
                  <a:lnTo>
                    <a:pt x="4806137" y="1005763"/>
                  </a:lnTo>
                  <a:lnTo>
                    <a:pt x="4711903" y="1005763"/>
                  </a:lnTo>
                  <a:lnTo>
                    <a:pt x="4711903" y="1099820"/>
                  </a:lnTo>
                  <a:lnTo>
                    <a:pt x="4617669" y="1099820"/>
                  </a:lnTo>
                  <a:lnTo>
                    <a:pt x="4617669" y="911860"/>
                  </a:lnTo>
                  <a:lnTo>
                    <a:pt x="4523422" y="911860"/>
                  </a:lnTo>
                  <a:lnTo>
                    <a:pt x="4523422" y="1099820"/>
                  </a:lnTo>
                  <a:lnTo>
                    <a:pt x="4523422" y="1193800"/>
                  </a:lnTo>
                  <a:lnTo>
                    <a:pt x="4523422" y="1383030"/>
                  </a:lnTo>
                  <a:lnTo>
                    <a:pt x="4617669" y="1383030"/>
                  </a:lnTo>
                  <a:lnTo>
                    <a:pt x="4617669" y="1193800"/>
                  </a:lnTo>
                  <a:lnTo>
                    <a:pt x="4900384" y="1193800"/>
                  </a:lnTo>
                  <a:lnTo>
                    <a:pt x="4900384" y="1100010"/>
                  </a:lnTo>
                  <a:lnTo>
                    <a:pt x="4900384" y="1099820"/>
                  </a:lnTo>
                  <a:lnTo>
                    <a:pt x="4900384" y="1005763"/>
                  </a:lnTo>
                  <a:lnTo>
                    <a:pt x="4994618" y="1005763"/>
                  </a:lnTo>
                  <a:lnTo>
                    <a:pt x="4994618" y="1288478"/>
                  </a:lnTo>
                  <a:lnTo>
                    <a:pt x="4900384" y="1288478"/>
                  </a:lnTo>
                  <a:lnTo>
                    <a:pt x="4900384" y="1194244"/>
                  </a:lnTo>
                  <a:lnTo>
                    <a:pt x="4711903" y="1194244"/>
                  </a:lnTo>
                  <a:lnTo>
                    <a:pt x="4711903" y="1288478"/>
                  </a:lnTo>
                  <a:lnTo>
                    <a:pt x="4806137" y="1288478"/>
                  </a:lnTo>
                  <a:lnTo>
                    <a:pt x="4806137" y="1382725"/>
                  </a:lnTo>
                  <a:lnTo>
                    <a:pt x="5088852" y="1382725"/>
                  </a:lnTo>
                  <a:lnTo>
                    <a:pt x="5088852" y="1288478"/>
                  </a:lnTo>
                  <a:lnTo>
                    <a:pt x="5183086" y="1288478"/>
                  </a:lnTo>
                  <a:lnTo>
                    <a:pt x="5183086" y="1005763"/>
                  </a:lnTo>
                  <a:close/>
                </a:path>
                <a:path w="11968480" h="1477010">
                  <a:moveTo>
                    <a:pt x="6690893" y="911860"/>
                  </a:moveTo>
                  <a:lnTo>
                    <a:pt x="6031230" y="911860"/>
                  </a:lnTo>
                  <a:lnTo>
                    <a:pt x="6031230" y="1005840"/>
                  </a:lnTo>
                  <a:lnTo>
                    <a:pt x="6031230" y="1383030"/>
                  </a:lnTo>
                  <a:lnTo>
                    <a:pt x="6219710" y="1383030"/>
                  </a:lnTo>
                  <a:lnTo>
                    <a:pt x="6219710" y="1005840"/>
                  </a:lnTo>
                  <a:lnTo>
                    <a:pt x="6502425" y="1005840"/>
                  </a:lnTo>
                  <a:lnTo>
                    <a:pt x="6502425" y="1382725"/>
                  </a:lnTo>
                  <a:lnTo>
                    <a:pt x="6690893" y="1382725"/>
                  </a:lnTo>
                  <a:lnTo>
                    <a:pt x="6690893" y="1005840"/>
                  </a:lnTo>
                  <a:lnTo>
                    <a:pt x="6690893" y="911860"/>
                  </a:lnTo>
                  <a:close/>
                </a:path>
                <a:path w="11968480" h="1477010">
                  <a:moveTo>
                    <a:pt x="7350569" y="1289050"/>
                  </a:moveTo>
                  <a:lnTo>
                    <a:pt x="6973608" y="1289050"/>
                  </a:lnTo>
                  <a:lnTo>
                    <a:pt x="6973608" y="1099820"/>
                  </a:lnTo>
                  <a:lnTo>
                    <a:pt x="7067855" y="1099820"/>
                  </a:lnTo>
                  <a:lnTo>
                    <a:pt x="7067855" y="1005840"/>
                  </a:lnTo>
                  <a:lnTo>
                    <a:pt x="6973608" y="1005840"/>
                  </a:lnTo>
                  <a:lnTo>
                    <a:pt x="6973608" y="911860"/>
                  </a:lnTo>
                  <a:lnTo>
                    <a:pt x="6785140" y="911860"/>
                  </a:lnTo>
                  <a:lnTo>
                    <a:pt x="6785140" y="1477010"/>
                  </a:lnTo>
                  <a:lnTo>
                    <a:pt x="6973608" y="1477010"/>
                  </a:lnTo>
                  <a:lnTo>
                    <a:pt x="6973608" y="1383030"/>
                  </a:lnTo>
                  <a:lnTo>
                    <a:pt x="7350569" y="1383030"/>
                  </a:lnTo>
                  <a:lnTo>
                    <a:pt x="7350569" y="1289050"/>
                  </a:lnTo>
                  <a:close/>
                </a:path>
                <a:path w="11968480" h="1477010">
                  <a:moveTo>
                    <a:pt x="7444803" y="1005763"/>
                  </a:moveTo>
                  <a:lnTo>
                    <a:pt x="7350569" y="1005763"/>
                  </a:lnTo>
                  <a:lnTo>
                    <a:pt x="7350569" y="911529"/>
                  </a:lnTo>
                  <a:lnTo>
                    <a:pt x="7067855" y="911529"/>
                  </a:lnTo>
                  <a:lnTo>
                    <a:pt x="7067855" y="1005763"/>
                  </a:lnTo>
                  <a:lnTo>
                    <a:pt x="7256323" y="1005763"/>
                  </a:lnTo>
                  <a:lnTo>
                    <a:pt x="7256323" y="1288478"/>
                  </a:lnTo>
                  <a:lnTo>
                    <a:pt x="7444803" y="1288478"/>
                  </a:lnTo>
                  <a:lnTo>
                    <a:pt x="7444803" y="1005763"/>
                  </a:lnTo>
                  <a:close/>
                </a:path>
                <a:path w="11968480" h="1477010">
                  <a:moveTo>
                    <a:pt x="8198701" y="1005763"/>
                  </a:moveTo>
                  <a:lnTo>
                    <a:pt x="8104467" y="1005763"/>
                  </a:lnTo>
                  <a:lnTo>
                    <a:pt x="8104467" y="911529"/>
                  </a:lnTo>
                  <a:lnTo>
                    <a:pt x="8010233" y="911529"/>
                  </a:lnTo>
                  <a:lnTo>
                    <a:pt x="8010233" y="1005763"/>
                  </a:lnTo>
                  <a:lnTo>
                    <a:pt x="8010233" y="1288478"/>
                  </a:lnTo>
                  <a:lnTo>
                    <a:pt x="7727518" y="1288478"/>
                  </a:lnTo>
                  <a:lnTo>
                    <a:pt x="7727518" y="1005763"/>
                  </a:lnTo>
                  <a:lnTo>
                    <a:pt x="8010233" y="1005763"/>
                  </a:lnTo>
                  <a:lnTo>
                    <a:pt x="8010233" y="911529"/>
                  </a:lnTo>
                  <a:lnTo>
                    <a:pt x="7633284" y="911529"/>
                  </a:lnTo>
                  <a:lnTo>
                    <a:pt x="7633284" y="1005763"/>
                  </a:lnTo>
                  <a:lnTo>
                    <a:pt x="7539037" y="1005763"/>
                  </a:lnTo>
                  <a:lnTo>
                    <a:pt x="7539037" y="1288478"/>
                  </a:lnTo>
                  <a:lnTo>
                    <a:pt x="7633284" y="1288478"/>
                  </a:lnTo>
                  <a:lnTo>
                    <a:pt x="7633284" y="1382725"/>
                  </a:lnTo>
                  <a:lnTo>
                    <a:pt x="8104467" y="1382725"/>
                  </a:lnTo>
                  <a:lnTo>
                    <a:pt x="8104467" y="1288478"/>
                  </a:lnTo>
                  <a:lnTo>
                    <a:pt x="8198701" y="1288478"/>
                  </a:lnTo>
                  <a:lnTo>
                    <a:pt x="8198701" y="1005763"/>
                  </a:lnTo>
                  <a:close/>
                </a:path>
                <a:path w="11968480" h="1477010">
                  <a:moveTo>
                    <a:pt x="8858377" y="1288478"/>
                  </a:moveTo>
                  <a:lnTo>
                    <a:pt x="8481416" y="1288478"/>
                  </a:lnTo>
                  <a:lnTo>
                    <a:pt x="8481416" y="1099820"/>
                  </a:lnTo>
                  <a:lnTo>
                    <a:pt x="8575662" y="1099820"/>
                  </a:lnTo>
                  <a:lnTo>
                    <a:pt x="8575662" y="1005840"/>
                  </a:lnTo>
                  <a:lnTo>
                    <a:pt x="8292947" y="1005840"/>
                  </a:lnTo>
                  <a:lnTo>
                    <a:pt x="8292947" y="1099820"/>
                  </a:lnTo>
                  <a:lnTo>
                    <a:pt x="8292947" y="1289050"/>
                  </a:lnTo>
                  <a:lnTo>
                    <a:pt x="8387181" y="1289050"/>
                  </a:lnTo>
                  <a:lnTo>
                    <a:pt x="8387181" y="1382725"/>
                  </a:lnTo>
                  <a:lnTo>
                    <a:pt x="8858377" y="1382725"/>
                  </a:lnTo>
                  <a:lnTo>
                    <a:pt x="8858377" y="1288478"/>
                  </a:lnTo>
                  <a:close/>
                </a:path>
                <a:path w="11968480" h="1477010">
                  <a:moveTo>
                    <a:pt x="9706508" y="0"/>
                  </a:moveTo>
                  <a:lnTo>
                    <a:pt x="9235326" y="0"/>
                  </a:lnTo>
                  <a:lnTo>
                    <a:pt x="9235326" y="95250"/>
                  </a:lnTo>
                  <a:lnTo>
                    <a:pt x="9235326" y="283210"/>
                  </a:lnTo>
                  <a:lnTo>
                    <a:pt x="9329560" y="283210"/>
                  </a:lnTo>
                  <a:lnTo>
                    <a:pt x="9329560" y="95250"/>
                  </a:lnTo>
                  <a:lnTo>
                    <a:pt x="9518040" y="95250"/>
                  </a:lnTo>
                  <a:lnTo>
                    <a:pt x="9518040" y="377520"/>
                  </a:lnTo>
                  <a:lnTo>
                    <a:pt x="9706508" y="377520"/>
                  </a:lnTo>
                  <a:lnTo>
                    <a:pt x="9706508" y="95250"/>
                  </a:lnTo>
                  <a:lnTo>
                    <a:pt x="9706508" y="94805"/>
                  </a:lnTo>
                  <a:lnTo>
                    <a:pt x="9706508" y="0"/>
                  </a:lnTo>
                  <a:close/>
                </a:path>
                <a:path w="11968480" h="1477010">
                  <a:moveTo>
                    <a:pt x="10177704" y="283273"/>
                  </a:moveTo>
                  <a:lnTo>
                    <a:pt x="10083470" y="283273"/>
                  </a:lnTo>
                  <a:lnTo>
                    <a:pt x="10083470" y="377520"/>
                  </a:lnTo>
                  <a:lnTo>
                    <a:pt x="10177704" y="377520"/>
                  </a:lnTo>
                  <a:lnTo>
                    <a:pt x="10177704" y="283273"/>
                  </a:lnTo>
                  <a:close/>
                </a:path>
                <a:path w="11968480" h="1477010">
                  <a:moveTo>
                    <a:pt x="10460418" y="558"/>
                  </a:moveTo>
                  <a:lnTo>
                    <a:pt x="10271938" y="558"/>
                  </a:lnTo>
                  <a:lnTo>
                    <a:pt x="10271938" y="471754"/>
                  </a:lnTo>
                  <a:lnTo>
                    <a:pt x="10460418" y="471754"/>
                  </a:lnTo>
                  <a:lnTo>
                    <a:pt x="10460418" y="558"/>
                  </a:lnTo>
                  <a:close/>
                </a:path>
                <a:path w="11968480" h="1477010">
                  <a:moveTo>
                    <a:pt x="11779745" y="94805"/>
                  </a:moveTo>
                  <a:lnTo>
                    <a:pt x="11685511" y="94805"/>
                  </a:lnTo>
                  <a:lnTo>
                    <a:pt x="11685511" y="189039"/>
                  </a:lnTo>
                  <a:lnTo>
                    <a:pt x="11779745" y="189039"/>
                  </a:lnTo>
                  <a:lnTo>
                    <a:pt x="11779745" y="94805"/>
                  </a:lnTo>
                  <a:close/>
                </a:path>
                <a:path w="11968480" h="1477010">
                  <a:moveTo>
                    <a:pt x="11873992" y="189230"/>
                  </a:moveTo>
                  <a:lnTo>
                    <a:pt x="11497031" y="189230"/>
                  </a:lnTo>
                  <a:lnTo>
                    <a:pt x="11497031" y="0"/>
                  </a:lnTo>
                  <a:lnTo>
                    <a:pt x="11308563" y="0"/>
                  </a:lnTo>
                  <a:lnTo>
                    <a:pt x="11308563" y="189230"/>
                  </a:lnTo>
                  <a:lnTo>
                    <a:pt x="11308563" y="283210"/>
                  </a:lnTo>
                  <a:lnTo>
                    <a:pt x="11308563" y="471170"/>
                  </a:lnTo>
                  <a:lnTo>
                    <a:pt x="11497031" y="471170"/>
                  </a:lnTo>
                  <a:lnTo>
                    <a:pt x="11497031" y="283210"/>
                  </a:lnTo>
                  <a:lnTo>
                    <a:pt x="11873992" y="283210"/>
                  </a:lnTo>
                  <a:lnTo>
                    <a:pt x="11873992" y="189230"/>
                  </a:lnTo>
                  <a:close/>
                </a:path>
                <a:path w="11968480" h="1477010">
                  <a:moveTo>
                    <a:pt x="11968226" y="283273"/>
                  </a:moveTo>
                  <a:lnTo>
                    <a:pt x="11779745" y="283273"/>
                  </a:lnTo>
                  <a:lnTo>
                    <a:pt x="11779745" y="471754"/>
                  </a:lnTo>
                  <a:lnTo>
                    <a:pt x="11968226" y="471754"/>
                  </a:lnTo>
                  <a:lnTo>
                    <a:pt x="11968226" y="283273"/>
                  </a:lnTo>
                  <a:close/>
                </a:path>
                <a:path w="11968480" h="1477010">
                  <a:moveTo>
                    <a:pt x="11968226" y="558"/>
                  </a:moveTo>
                  <a:lnTo>
                    <a:pt x="11779745" y="558"/>
                  </a:lnTo>
                  <a:lnTo>
                    <a:pt x="11779745" y="94805"/>
                  </a:lnTo>
                  <a:lnTo>
                    <a:pt x="11968226" y="94805"/>
                  </a:lnTo>
                  <a:lnTo>
                    <a:pt x="11968226" y="558"/>
                  </a:lnTo>
                  <a:close/>
                </a:path>
              </a:pathLst>
            </a:custGeom>
            <a:solidFill>
              <a:srgbClr val="0023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2308523" y="4094117"/>
              <a:ext cx="3675379" cy="660400"/>
            </a:xfrm>
            <a:custGeom>
              <a:avLst/>
              <a:gdLst/>
              <a:ahLst/>
              <a:cxnLst/>
              <a:rect l="l" t="t" r="r" b="b"/>
              <a:pathLst>
                <a:path w="3675380" h="660400">
                  <a:moveTo>
                    <a:pt x="282714" y="282790"/>
                  </a:moveTo>
                  <a:lnTo>
                    <a:pt x="188468" y="282790"/>
                  </a:lnTo>
                  <a:lnTo>
                    <a:pt x="188468" y="94830"/>
                  </a:lnTo>
                  <a:lnTo>
                    <a:pt x="0" y="94830"/>
                  </a:lnTo>
                  <a:lnTo>
                    <a:pt x="0" y="282790"/>
                  </a:lnTo>
                  <a:lnTo>
                    <a:pt x="0" y="376770"/>
                  </a:lnTo>
                  <a:lnTo>
                    <a:pt x="282714" y="376770"/>
                  </a:lnTo>
                  <a:lnTo>
                    <a:pt x="282714" y="282790"/>
                  </a:lnTo>
                  <a:close/>
                </a:path>
                <a:path w="3675380" h="660400">
                  <a:moveTo>
                    <a:pt x="659663" y="282714"/>
                  </a:moveTo>
                  <a:lnTo>
                    <a:pt x="565429" y="282714"/>
                  </a:lnTo>
                  <a:lnTo>
                    <a:pt x="565429" y="188480"/>
                  </a:lnTo>
                  <a:lnTo>
                    <a:pt x="282714" y="188480"/>
                  </a:lnTo>
                  <a:lnTo>
                    <a:pt x="282714" y="282714"/>
                  </a:lnTo>
                  <a:lnTo>
                    <a:pt x="471182" y="282714"/>
                  </a:lnTo>
                  <a:lnTo>
                    <a:pt x="471182" y="565429"/>
                  </a:lnTo>
                  <a:lnTo>
                    <a:pt x="659663" y="565429"/>
                  </a:lnTo>
                  <a:lnTo>
                    <a:pt x="659663" y="282714"/>
                  </a:lnTo>
                  <a:close/>
                </a:path>
                <a:path w="3675380" h="660400">
                  <a:moveTo>
                    <a:pt x="659663" y="0"/>
                  </a:moveTo>
                  <a:lnTo>
                    <a:pt x="94234" y="0"/>
                  </a:lnTo>
                  <a:lnTo>
                    <a:pt x="94234" y="94246"/>
                  </a:lnTo>
                  <a:lnTo>
                    <a:pt x="659663" y="94246"/>
                  </a:lnTo>
                  <a:lnTo>
                    <a:pt x="659663" y="0"/>
                  </a:lnTo>
                  <a:close/>
                </a:path>
                <a:path w="3675380" h="660400">
                  <a:moveTo>
                    <a:pt x="1413560" y="188810"/>
                  </a:moveTo>
                  <a:lnTo>
                    <a:pt x="942378" y="188810"/>
                  </a:lnTo>
                  <a:lnTo>
                    <a:pt x="942378" y="282790"/>
                  </a:lnTo>
                  <a:lnTo>
                    <a:pt x="942378" y="376770"/>
                  </a:lnTo>
                  <a:lnTo>
                    <a:pt x="848144" y="376770"/>
                  </a:lnTo>
                  <a:lnTo>
                    <a:pt x="848144" y="470750"/>
                  </a:lnTo>
                  <a:lnTo>
                    <a:pt x="753897" y="470750"/>
                  </a:lnTo>
                  <a:lnTo>
                    <a:pt x="753897" y="566000"/>
                  </a:lnTo>
                  <a:lnTo>
                    <a:pt x="753897" y="659980"/>
                  </a:lnTo>
                  <a:lnTo>
                    <a:pt x="942378" y="659980"/>
                  </a:lnTo>
                  <a:lnTo>
                    <a:pt x="942378" y="566000"/>
                  </a:lnTo>
                  <a:lnTo>
                    <a:pt x="1036612" y="566000"/>
                  </a:lnTo>
                  <a:lnTo>
                    <a:pt x="1036612" y="470750"/>
                  </a:lnTo>
                  <a:lnTo>
                    <a:pt x="1036612" y="376770"/>
                  </a:lnTo>
                  <a:lnTo>
                    <a:pt x="1036612" y="282790"/>
                  </a:lnTo>
                  <a:lnTo>
                    <a:pt x="1225092" y="282790"/>
                  </a:lnTo>
                  <a:lnTo>
                    <a:pt x="1225092" y="659676"/>
                  </a:lnTo>
                  <a:lnTo>
                    <a:pt x="1413560" y="659676"/>
                  </a:lnTo>
                  <a:lnTo>
                    <a:pt x="1413560" y="282790"/>
                  </a:lnTo>
                  <a:lnTo>
                    <a:pt x="1413560" y="188810"/>
                  </a:lnTo>
                  <a:close/>
                </a:path>
                <a:path w="3675380" h="660400">
                  <a:moveTo>
                    <a:pt x="2167471" y="282714"/>
                  </a:moveTo>
                  <a:lnTo>
                    <a:pt x="2073236" y="282714"/>
                  </a:lnTo>
                  <a:lnTo>
                    <a:pt x="2073236" y="188480"/>
                  </a:lnTo>
                  <a:lnTo>
                    <a:pt x="1602041" y="188480"/>
                  </a:lnTo>
                  <a:lnTo>
                    <a:pt x="1602041" y="282714"/>
                  </a:lnTo>
                  <a:lnTo>
                    <a:pt x="1978990" y="282714"/>
                  </a:lnTo>
                  <a:lnTo>
                    <a:pt x="1978990" y="376770"/>
                  </a:lnTo>
                  <a:lnTo>
                    <a:pt x="1696275" y="376770"/>
                  </a:lnTo>
                  <a:lnTo>
                    <a:pt x="1696275" y="282790"/>
                  </a:lnTo>
                  <a:lnTo>
                    <a:pt x="1507807" y="282790"/>
                  </a:lnTo>
                  <a:lnTo>
                    <a:pt x="1507807" y="376770"/>
                  </a:lnTo>
                  <a:lnTo>
                    <a:pt x="1507807" y="470750"/>
                  </a:lnTo>
                  <a:lnTo>
                    <a:pt x="1507807" y="566000"/>
                  </a:lnTo>
                  <a:lnTo>
                    <a:pt x="1602041" y="566000"/>
                  </a:lnTo>
                  <a:lnTo>
                    <a:pt x="1602041" y="659676"/>
                  </a:lnTo>
                  <a:lnTo>
                    <a:pt x="2073236" y="659676"/>
                  </a:lnTo>
                  <a:lnTo>
                    <a:pt x="2073236" y="565429"/>
                  </a:lnTo>
                  <a:lnTo>
                    <a:pt x="1696275" y="565429"/>
                  </a:lnTo>
                  <a:lnTo>
                    <a:pt x="1696275" y="470750"/>
                  </a:lnTo>
                  <a:lnTo>
                    <a:pt x="2167471" y="470750"/>
                  </a:lnTo>
                  <a:lnTo>
                    <a:pt x="2167471" y="376961"/>
                  </a:lnTo>
                  <a:lnTo>
                    <a:pt x="2167471" y="376770"/>
                  </a:lnTo>
                  <a:lnTo>
                    <a:pt x="2167471" y="282714"/>
                  </a:lnTo>
                  <a:close/>
                </a:path>
                <a:path w="3675380" h="660400">
                  <a:moveTo>
                    <a:pt x="2544419" y="282790"/>
                  </a:moveTo>
                  <a:lnTo>
                    <a:pt x="2450185" y="282790"/>
                  </a:lnTo>
                  <a:lnTo>
                    <a:pt x="2450185" y="188810"/>
                  </a:lnTo>
                  <a:lnTo>
                    <a:pt x="2261705" y="188810"/>
                  </a:lnTo>
                  <a:lnTo>
                    <a:pt x="2261705" y="282790"/>
                  </a:lnTo>
                  <a:lnTo>
                    <a:pt x="2261705" y="376770"/>
                  </a:lnTo>
                  <a:lnTo>
                    <a:pt x="2261705" y="659980"/>
                  </a:lnTo>
                  <a:lnTo>
                    <a:pt x="2450185" y="659980"/>
                  </a:lnTo>
                  <a:lnTo>
                    <a:pt x="2450185" y="376770"/>
                  </a:lnTo>
                  <a:lnTo>
                    <a:pt x="2544419" y="376770"/>
                  </a:lnTo>
                  <a:lnTo>
                    <a:pt x="2544419" y="282790"/>
                  </a:lnTo>
                  <a:close/>
                </a:path>
                <a:path w="3675380" h="660400">
                  <a:moveTo>
                    <a:pt x="2638666" y="376961"/>
                  </a:moveTo>
                  <a:lnTo>
                    <a:pt x="2544419" y="376961"/>
                  </a:lnTo>
                  <a:lnTo>
                    <a:pt x="2544419" y="565429"/>
                  </a:lnTo>
                  <a:lnTo>
                    <a:pt x="2638666" y="565429"/>
                  </a:lnTo>
                  <a:lnTo>
                    <a:pt x="2638666" y="376961"/>
                  </a:lnTo>
                  <a:close/>
                </a:path>
                <a:path w="3675380" h="660400">
                  <a:moveTo>
                    <a:pt x="2921368" y="188810"/>
                  </a:moveTo>
                  <a:lnTo>
                    <a:pt x="2732900" y="188810"/>
                  </a:lnTo>
                  <a:lnTo>
                    <a:pt x="2732900" y="282790"/>
                  </a:lnTo>
                  <a:lnTo>
                    <a:pt x="2638666" y="282790"/>
                  </a:lnTo>
                  <a:lnTo>
                    <a:pt x="2638666" y="376770"/>
                  </a:lnTo>
                  <a:lnTo>
                    <a:pt x="2732900" y="376770"/>
                  </a:lnTo>
                  <a:lnTo>
                    <a:pt x="2732900" y="659980"/>
                  </a:lnTo>
                  <a:lnTo>
                    <a:pt x="2921368" y="659980"/>
                  </a:lnTo>
                  <a:lnTo>
                    <a:pt x="2921368" y="376770"/>
                  </a:lnTo>
                  <a:lnTo>
                    <a:pt x="2921368" y="282790"/>
                  </a:lnTo>
                  <a:lnTo>
                    <a:pt x="2921368" y="188810"/>
                  </a:lnTo>
                  <a:close/>
                </a:path>
                <a:path w="3675380" h="660400">
                  <a:moveTo>
                    <a:pt x="3392563" y="471195"/>
                  </a:moveTo>
                  <a:lnTo>
                    <a:pt x="3298329" y="471195"/>
                  </a:lnTo>
                  <a:lnTo>
                    <a:pt x="3298329" y="565429"/>
                  </a:lnTo>
                  <a:lnTo>
                    <a:pt x="3392563" y="565429"/>
                  </a:lnTo>
                  <a:lnTo>
                    <a:pt x="3392563" y="471195"/>
                  </a:lnTo>
                  <a:close/>
                </a:path>
                <a:path w="3675380" h="660400">
                  <a:moveTo>
                    <a:pt x="3392563" y="376770"/>
                  </a:moveTo>
                  <a:lnTo>
                    <a:pt x="3204083" y="376770"/>
                  </a:lnTo>
                  <a:lnTo>
                    <a:pt x="3204083" y="188810"/>
                  </a:lnTo>
                  <a:lnTo>
                    <a:pt x="3015615" y="188810"/>
                  </a:lnTo>
                  <a:lnTo>
                    <a:pt x="3015615" y="376770"/>
                  </a:lnTo>
                  <a:lnTo>
                    <a:pt x="3015615" y="470750"/>
                  </a:lnTo>
                  <a:lnTo>
                    <a:pt x="3015615" y="566000"/>
                  </a:lnTo>
                  <a:lnTo>
                    <a:pt x="3015615" y="659980"/>
                  </a:lnTo>
                  <a:lnTo>
                    <a:pt x="3392563" y="659980"/>
                  </a:lnTo>
                  <a:lnTo>
                    <a:pt x="3392563" y="566000"/>
                  </a:lnTo>
                  <a:lnTo>
                    <a:pt x="3204083" y="566000"/>
                  </a:lnTo>
                  <a:lnTo>
                    <a:pt x="3204083" y="470750"/>
                  </a:lnTo>
                  <a:lnTo>
                    <a:pt x="3392563" y="470750"/>
                  </a:lnTo>
                  <a:lnTo>
                    <a:pt x="3392563" y="376770"/>
                  </a:lnTo>
                  <a:close/>
                </a:path>
                <a:path w="3675380" h="660400">
                  <a:moveTo>
                    <a:pt x="3675278" y="188480"/>
                  </a:moveTo>
                  <a:lnTo>
                    <a:pt x="3486797" y="188480"/>
                  </a:lnTo>
                  <a:lnTo>
                    <a:pt x="3486797" y="659676"/>
                  </a:lnTo>
                  <a:lnTo>
                    <a:pt x="3675278" y="659676"/>
                  </a:lnTo>
                  <a:lnTo>
                    <a:pt x="3675278" y="188480"/>
                  </a:lnTo>
                  <a:close/>
                </a:path>
              </a:pathLst>
            </a:custGeom>
            <a:solidFill>
              <a:srgbClr val="0023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/>
          <p:nvPr/>
        </p:nvSpPr>
        <p:spPr>
          <a:xfrm>
            <a:off x="17101046" y="723042"/>
            <a:ext cx="274955" cy="274320"/>
          </a:xfrm>
          <a:custGeom>
            <a:avLst/>
            <a:gdLst/>
            <a:ahLst/>
            <a:cxnLst/>
            <a:rect l="l" t="t" r="r" b="b"/>
            <a:pathLst>
              <a:path w="274955" h="274319">
                <a:moveTo>
                  <a:pt x="274853" y="38722"/>
                </a:moveTo>
                <a:lnTo>
                  <a:pt x="196329" y="38722"/>
                </a:lnTo>
                <a:lnTo>
                  <a:pt x="196329" y="116840"/>
                </a:lnTo>
                <a:lnTo>
                  <a:pt x="78524" y="116840"/>
                </a:lnTo>
                <a:lnTo>
                  <a:pt x="78524" y="38100"/>
                </a:lnTo>
                <a:lnTo>
                  <a:pt x="235597" y="38100"/>
                </a:lnTo>
                <a:lnTo>
                  <a:pt x="235597" y="0"/>
                </a:lnTo>
                <a:lnTo>
                  <a:pt x="0" y="0"/>
                </a:lnTo>
                <a:lnTo>
                  <a:pt x="0" y="38100"/>
                </a:lnTo>
                <a:lnTo>
                  <a:pt x="0" y="116840"/>
                </a:lnTo>
                <a:lnTo>
                  <a:pt x="0" y="156210"/>
                </a:lnTo>
                <a:lnTo>
                  <a:pt x="0" y="234950"/>
                </a:lnTo>
                <a:lnTo>
                  <a:pt x="0" y="274320"/>
                </a:lnTo>
                <a:lnTo>
                  <a:pt x="235597" y="274320"/>
                </a:lnTo>
                <a:lnTo>
                  <a:pt x="235597" y="235051"/>
                </a:lnTo>
                <a:lnTo>
                  <a:pt x="274853" y="235051"/>
                </a:lnTo>
                <a:lnTo>
                  <a:pt x="274853" y="156514"/>
                </a:lnTo>
                <a:lnTo>
                  <a:pt x="196329" y="156514"/>
                </a:lnTo>
                <a:lnTo>
                  <a:pt x="196329" y="234950"/>
                </a:lnTo>
                <a:lnTo>
                  <a:pt x="78524" y="234950"/>
                </a:lnTo>
                <a:lnTo>
                  <a:pt x="78524" y="156210"/>
                </a:lnTo>
                <a:lnTo>
                  <a:pt x="235597" y="156210"/>
                </a:lnTo>
                <a:lnTo>
                  <a:pt x="235597" y="117246"/>
                </a:lnTo>
                <a:lnTo>
                  <a:pt x="274853" y="117246"/>
                </a:lnTo>
                <a:lnTo>
                  <a:pt x="274853" y="38722"/>
                </a:lnTo>
                <a:close/>
              </a:path>
            </a:pathLst>
          </a:custGeom>
          <a:solidFill>
            <a:srgbClr val="001C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7437163" y="722496"/>
            <a:ext cx="274955" cy="274955"/>
          </a:xfrm>
          <a:custGeom>
            <a:avLst/>
            <a:gdLst/>
            <a:ahLst/>
            <a:cxnLst/>
            <a:rect l="l" t="t" r="r" b="b"/>
            <a:pathLst>
              <a:path w="274955" h="274955">
                <a:moveTo>
                  <a:pt x="274853" y="39268"/>
                </a:moveTo>
                <a:lnTo>
                  <a:pt x="235585" y="39268"/>
                </a:lnTo>
                <a:lnTo>
                  <a:pt x="235585" y="0"/>
                </a:lnTo>
                <a:lnTo>
                  <a:pt x="196329" y="0"/>
                </a:lnTo>
                <a:lnTo>
                  <a:pt x="196329" y="39268"/>
                </a:lnTo>
                <a:lnTo>
                  <a:pt x="196329" y="235597"/>
                </a:lnTo>
                <a:lnTo>
                  <a:pt x="78524" y="235597"/>
                </a:lnTo>
                <a:lnTo>
                  <a:pt x="78524" y="39268"/>
                </a:lnTo>
                <a:lnTo>
                  <a:pt x="196329" y="39268"/>
                </a:lnTo>
                <a:lnTo>
                  <a:pt x="196329" y="0"/>
                </a:lnTo>
                <a:lnTo>
                  <a:pt x="39255" y="0"/>
                </a:lnTo>
                <a:lnTo>
                  <a:pt x="39255" y="39268"/>
                </a:lnTo>
                <a:lnTo>
                  <a:pt x="0" y="39268"/>
                </a:lnTo>
                <a:lnTo>
                  <a:pt x="0" y="235597"/>
                </a:lnTo>
                <a:lnTo>
                  <a:pt x="39255" y="235597"/>
                </a:lnTo>
                <a:lnTo>
                  <a:pt x="39255" y="274866"/>
                </a:lnTo>
                <a:lnTo>
                  <a:pt x="235585" y="274866"/>
                </a:lnTo>
                <a:lnTo>
                  <a:pt x="235585" y="235597"/>
                </a:lnTo>
                <a:lnTo>
                  <a:pt x="274853" y="235597"/>
                </a:lnTo>
                <a:lnTo>
                  <a:pt x="274853" y="39268"/>
                </a:lnTo>
                <a:close/>
              </a:path>
            </a:pathLst>
          </a:custGeom>
          <a:solidFill>
            <a:srgbClr val="001C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7773270" y="722496"/>
            <a:ext cx="274955" cy="274955"/>
          </a:xfrm>
          <a:custGeom>
            <a:avLst/>
            <a:gdLst/>
            <a:ahLst/>
            <a:cxnLst/>
            <a:rect l="l" t="t" r="r" b="b"/>
            <a:pathLst>
              <a:path w="274955" h="274955">
                <a:moveTo>
                  <a:pt x="274866" y="39268"/>
                </a:moveTo>
                <a:lnTo>
                  <a:pt x="235597" y="39268"/>
                </a:lnTo>
                <a:lnTo>
                  <a:pt x="235597" y="0"/>
                </a:lnTo>
                <a:lnTo>
                  <a:pt x="196329" y="0"/>
                </a:lnTo>
                <a:lnTo>
                  <a:pt x="196329" y="39268"/>
                </a:lnTo>
                <a:lnTo>
                  <a:pt x="196329" y="235597"/>
                </a:lnTo>
                <a:lnTo>
                  <a:pt x="78536" y="235597"/>
                </a:lnTo>
                <a:lnTo>
                  <a:pt x="78536" y="39268"/>
                </a:lnTo>
                <a:lnTo>
                  <a:pt x="196329" y="39268"/>
                </a:lnTo>
                <a:lnTo>
                  <a:pt x="196329" y="0"/>
                </a:lnTo>
                <a:lnTo>
                  <a:pt x="39268" y="0"/>
                </a:lnTo>
                <a:lnTo>
                  <a:pt x="39268" y="39268"/>
                </a:lnTo>
                <a:lnTo>
                  <a:pt x="0" y="39268"/>
                </a:lnTo>
                <a:lnTo>
                  <a:pt x="0" y="235597"/>
                </a:lnTo>
                <a:lnTo>
                  <a:pt x="39268" y="235597"/>
                </a:lnTo>
                <a:lnTo>
                  <a:pt x="39268" y="274866"/>
                </a:lnTo>
                <a:lnTo>
                  <a:pt x="235597" y="274866"/>
                </a:lnTo>
                <a:lnTo>
                  <a:pt x="235597" y="235597"/>
                </a:lnTo>
                <a:lnTo>
                  <a:pt x="274866" y="235597"/>
                </a:lnTo>
                <a:lnTo>
                  <a:pt x="274866" y="39268"/>
                </a:lnTo>
                <a:close/>
              </a:path>
            </a:pathLst>
          </a:custGeom>
          <a:solidFill>
            <a:srgbClr val="001C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8109387" y="722496"/>
            <a:ext cx="274955" cy="274955"/>
          </a:xfrm>
          <a:custGeom>
            <a:avLst/>
            <a:gdLst/>
            <a:ahLst/>
            <a:cxnLst/>
            <a:rect l="l" t="t" r="r" b="b"/>
            <a:pathLst>
              <a:path w="274955" h="274955">
                <a:moveTo>
                  <a:pt x="274866" y="235597"/>
                </a:moveTo>
                <a:lnTo>
                  <a:pt x="235597" y="235597"/>
                </a:lnTo>
                <a:lnTo>
                  <a:pt x="235597" y="196329"/>
                </a:lnTo>
                <a:lnTo>
                  <a:pt x="117805" y="196329"/>
                </a:lnTo>
                <a:lnTo>
                  <a:pt x="117805" y="235597"/>
                </a:lnTo>
                <a:lnTo>
                  <a:pt x="157060" y="235597"/>
                </a:lnTo>
                <a:lnTo>
                  <a:pt x="157060" y="274866"/>
                </a:lnTo>
                <a:lnTo>
                  <a:pt x="274866" y="274866"/>
                </a:lnTo>
                <a:lnTo>
                  <a:pt x="274866" y="235597"/>
                </a:lnTo>
                <a:close/>
              </a:path>
              <a:path w="274955" h="274955">
                <a:moveTo>
                  <a:pt x="274866" y="0"/>
                </a:moveTo>
                <a:lnTo>
                  <a:pt x="196329" y="0"/>
                </a:lnTo>
                <a:lnTo>
                  <a:pt x="196329" y="39268"/>
                </a:lnTo>
                <a:lnTo>
                  <a:pt x="157060" y="39268"/>
                </a:lnTo>
                <a:lnTo>
                  <a:pt x="157060" y="78536"/>
                </a:lnTo>
                <a:lnTo>
                  <a:pt x="117805" y="78536"/>
                </a:lnTo>
                <a:lnTo>
                  <a:pt x="117805" y="117386"/>
                </a:lnTo>
                <a:lnTo>
                  <a:pt x="78536" y="117386"/>
                </a:lnTo>
                <a:lnTo>
                  <a:pt x="78536" y="546"/>
                </a:lnTo>
                <a:lnTo>
                  <a:pt x="0" y="546"/>
                </a:lnTo>
                <a:lnTo>
                  <a:pt x="0" y="117386"/>
                </a:lnTo>
                <a:lnTo>
                  <a:pt x="0" y="156756"/>
                </a:lnTo>
                <a:lnTo>
                  <a:pt x="0" y="196126"/>
                </a:lnTo>
                <a:lnTo>
                  <a:pt x="0" y="274866"/>
                </a:lnTo>
                <a:lnTo>
                  <a:pt x="78536" y="274866"/>
                </a:lnTo>
                <a:lnTo>
                  <a:pt x="78536" y="196126"/>
                </a:lnTo>
                <a:lnTo>
                  <a:pt x="196329" y="196126"/>
                </a:lnTo>
                <a:lnTo>
                  <a:pt x="196329" y="156756"/>
                </a:lnTo>
                <a:lnTo>
                  <a:pt x="157060" y="156756"/>
                </a:lnTo>
                <a:lnTo>
                  <a:pt x="157060" y="117792"/>
                </a:lnTo>
                <a:lnTo>
                  <a:pt x="196329" y="117792"/>
                </a:lnTo>
                <a:lnTo>
                  <a:pt x="196329" y="78536"/>
                </a:lnTo>
                <a:lnTo>
                  <a:pt x="235597" y="78536"/>
                </a:lnTo>
                <a:lnTo>
                  <a:pt x="235597" y="39268"/>
                </a:lnTo>
                <a:lnTo>
                  <a:pt x="274866" y="39268"/>
                </a:lnTo>
                <a:lnTo>
                  <a:pt x="274866" y="0"/>
                </a:lnTo>
                <a:close/>
              </a:path>
            </a:pathLst>
          </a:custGeom>
          <a:solidFill>
            <a:srgbClr val="001C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8484774" y="723042"/>
            <a:ext cx="236220" cy="274320"/>
          </a:xfrm>
          <a:custGeom>
            <a:avLst/>
            <a:gdLst/>
            <a:ahLst/>
            <a:cxnLst/>
            <a:rect l="l" t="t" r="r" b="b"/>
            <a:pathLst>
              <a:path w="236219" h="274319">
                <a:moveTo>
                  <a:pt x="235597" y="234950"/>
                </a:moveTo>
                <a:lnTo>
                  <a:pt x="78524" y="234950"/>
                </a:lnTo>
                <a:lnTo>
                  <a:pt x="78524" y="0"/>
                </a:lnTo>
                <a:lnTo>
                  <a:pt x="0" y="0"/>
                </a:lnTo>
                <a:lnTo>
                  <a:pt x="0" y="234950"/>
                </a:lnTo>
                <a:lnTo>
                  <a:pt x="0" y="274320"/>
                </a:lnTo>
                <a:lnTo>
                  <a:pt x="235597" y="274320"/>
                </a:lnTo>
                <a:lnTo>
                  <a:pt x="235597" y="234950"/>
                </a:lnTo>
                <a:close/>
              </a:path>
            </a:pathLst>
          </a:custGeom>
          <a:solidFill>
            <a:srgbClr val="001C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8781624" y="723042"/>
            <a:ext cx="274955" cy="274320"/>
          </a:xfrm>
          <a:custGeom>
            <a:avLst/>
            <a:gdLst/>
            <a:ahLst/>
            <a:cxnLst/>
            <a:rect l="l" t="t" r="r" b="b"/>
            <a:pathLst>
              <a:path w="274955" h="274319">
                <a:moveTo>
                  <a:pt x="274853" y="0"/>
                </a:moveTo>
                <a:lnTo>
                  <a:pt x="0" y="0"/>
                </a:lnTo>
                <a:lnTo>
                  <a:pt x="0" y="38100"/>
                </a:lnTo>
                <a:lnTo>
                  <a:pt x="0" y="116840"/>
                </a:lnTo>
                <a:lnTo>
                  <a:pt x="0" y="156210"/>
                </a:lnTo>
                <a:lnTo>
                  <a:pt x="0" y="234950"/>
                </a:lnTo>
                <a:lnTo>
                  <a:pt x="0" y="274320"/>
                </a:lnTo>
                <a:lnTo>
                  <a:pt x="274853" y="274320"/>
                </a:lnTo>
                <a:lnTo>
                  <a:pt x="274853" y="234950"/>
                </a:lnTo>
                <a:lnTo>
                  <a:pt x="78524" y="234950"/>
                </a:lnTo>
                <a:lnTo>
                  <a:pt x="78524" y="156210"/>
                </a:lnTo>
                <a:lnTo>
                  <a:pt x="235597" y="156210"/>
                </a:lnTo>
                <a:lnTo>
                  <a:pt x="235597" y="116840"/>
                </a:lnTo>
                <a:lnTo>
                  <a:pt x="78524" y="116840"/>
                </a:lnTo>
                <a:lnTo>
                  <a:pt x="78524" y="38100"/>
                </a:lnTo>
                <a:lnTo>
                  <a:pt x="274853" y="38100"/>
                </a:lnTo>
                <a:lnTo>
                  <a:pt x="274853" y="0"/>
                </a:lnTo>
                <a:close/>
              </a:path>
            </a:pathLst>
          </a:custGeom>
          <a:solidFill>
            <a:srgbClr val="001C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9156998" y="722496"/>
            <a:ext cx="236220" cy="274955"/>
          </a:xfrm>
          <a:custGeom>
            <a:avLst/>
            <a:gdLst/>
            <a:ahLst/>
            <a:cxnLst/>
            <a:rect l="l" t="t" r="r" b="b"/>
            <a:pathLst>
              <a:path w="236219" h="274955">
                <a:moveTo>
                  <a:pt x="235597" y="0"/>
                </a:moveTo>
                <a:lnTo>
                  <a:pt x="0" y="0"/>
                </a:lnTo>
                <a:lnTo>
                  <a:pt x="0" y="39268"/>
                </a:lnTo>
                <a:lnTo>
                  <a:pt x="78536" y="39268"/>
                </a:lnTo>
                <a:lnTo>
                  <a:pt x="78536" y="274866"/>
                </a:lnTo>
                <a:lnTo>
                  <a:pt x="157073" y="274866"/>
                </a:lnTo>
                <a:lnTo>
                  <a:pt x="157073" y="39268"/>
                </a:lnTo>
                <a:lnTo>
                  <a:pt x="235597" y="39268"/>
                </a:lnTo>
                <a:lnTo>
                  <a:pt x="235597" y="0"/>
                </a:lnTo>
                <a:close/>
              </a:path>
            </a:pathLst>
          </a:custGeom>
          <a:solidFill>
            <a:srgbClr val="001C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8DF7DCD-1CA9-4736-A286-19918240C769}"/>
              </a:ext>
            </a:extLst>
          </p:cNvPr>
          <p:cNvSpPr txBox="1"/>
          <p:nvPr/>
        </p:nvSpPr>
        <p:spPr>
          <a:xfrm>
            <a:off x="1392852" y="4403056"/>
            <a:ext cx="17388772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4000" dirty="0">
                <a:latin typeface="Oswald" pitchFamily="2" charset="-52"/>
              </a:rPr>
              <a:t>•	Можно организовать несколько мероприятий, направленных на повышение лексической грамотности у молодежи</a:t>
            </a:r>
          </a:p>
          <a:p>
            <a:r>
              <a:rPr lang="ru-RU" sz="4000" dirty="0">
                <a:latin typeface="Oswald" pitchFamily="2" charset="-52"/>
              </a:rPr>
              <a:t>•	Можно создать курс с упором на изучение копирайтинга и совместных дисциплин</a:t>
            </a:r>
          </a:p>
          <a:p>
            <a:r>
              <a:rPr lang="ru-RU" sz="4000" dirty="0">
                <a:latin typeface="Oswald" pitchFamily="2" charset="-52"/>
              </a:rPr>
              <a:t>•	Можно создать спрос на хорошо написанные тексты, путем освящения этой проблемы в СМИ</a:t>
            </a:r>
          </a:p>
          <a:p>
            <a:r>
              <a:rPr lang="ru-RU" sz="4000" dirty="0">
                <a:latin typeface="Oswald" pitchFamily="2" charset="-52"/>
              </a:rPr>
              <a:t>•	Можно внедрить копирайтинг в учебную систему как факультатив или обязательную дисциплину</a:t>
            </a:r>
          </a:p>
        </p:txBody>
      </p:sp>
      <p:pic>
        <p:nvPicPr>
          <p:cNvPr id="20" name="object 17">
            <a:extLst>
              <a:ext uri="{FF2B5EF4-FFF2-40B4-BE49-F238E27FC236}">
                <a16:creationId xmlns:a16="http://schemas.microsoft.com/office/drawing/2014/main" id="{D2EC2E35-67F4-4D8C-88F1-D52A97FE2748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767151" y="7582943"/>
            <a:ext cx="3072045" cy="2810730"/>
          </a:xfrm>
          <a:prstGeom prst="rect">
            <a:avLst/>
          </a:prstGeom>
        </p:spPr>
      </p:pic>
      <p:pic>
        <p:nvPicPr>
          <p:cNvPr id="21" name="object 17">
            <a:extLst>
              <a:ext uri="{FF2B5EF4-FFF2-40B4-BE49-F238E27FC236}">
                <a16:creationId xmlns:a16="http://schemas.microsoft.com/office/drawing/2014/main" id="{7A01D558-D66A-4B99-BE95-428CF10225E8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255492" y="7572542"/>
            <a:ext cx="3072045" cy="2810730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55485" y="4205166"/>
            <a:ext cx="860316" cy="787136"/>
          </a:xfrm>
          <a:prstGeom prst="rect">
            <a:avLst/>
          </a:prstGeom>
        </p:spPr>
      </p:pic>
      <p:pic>
        <p:nvPicPr>
          <p:cNvPr id="22" name="object 17">
            <a:extLst>
              <a:ext uri="{FF2B5EF4-FFF2-40B4-BE49-F238E27FC236}">
                <a16:creationId xmlns:a16="http://schemas.microsoft.com/office/drawing/2014/main" id="{7E3151B6-1DBD-4C99-9882-062AA37A5EBB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55485" y="5431291"/>
            <a:ext cx="860316" cy="787136"/>
          </a:xfrm>
          <a:prstGeom prst="rect">
            <a:avLst/>
          </a:prstGeom>
        </p:spPr>
      </p:pic>
      <p:pic>
        <p:nvPicPr>
          <p:cNvPr id="23" name="object 17">
            <a:extLst>
              <a:ext uri="{FF2B5EF4-FFF2-40B4-BE49-F238E27FC236}">
                <a16:creationId xmlns:a16="http://schemas.microsoft.com/office/drawing/2014/main" id="{6089D2FA-E5CA-4315-B396-55F5B5428FFC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33369" y="6123555"/>
            <a:ext cx="860316" cy="787136"/>
          </a:xfrm>
          <a:prstGeom prst="rect">
            <a:avLst/>
          </a:prstGeom>
        </p:spPr>
      </p:pic>
      <p:pic>
        <p:nvPicPr>
          <p:cNvPr id="24" name="object 17">
            <a:extLst>
              <a:ext uri="{FF2B5EF4-FFF2-40B4-BE49-F238E27FC236}">
                <a16:creationId xmlns:a16="http://schemas.microsoft.com/office/drawing/2014/main" id="{0F45E34A-5014-4D80-8AF7-1377D7FBC888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55485" y="7349681"/>
            <a:ext cx="860316" cy="787136"/>
          </a:xfrm>
          <a:prstGeom prst="rect">
            <a:avLst/>
          </a:prstGeom>
        </p:spPr>
      </p:pic>
      <p:pic>
        <p:nvPicPr>
          <p:cNvPr id="25" name="object 17">
            <a:extLst>
              <a:ext uri="{FF2B5EF4-FFF2-40B4-BE49-F238E27FC236}">
                <a16:creationId xmlns:a16="http://schemas.microsoft.com/office/drawing/2014/main" id="{8EEB12EB-329E-45CE-91E8-F5C431F5ECBC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278810" y="7593344"/>
            <a:ext cx="3072045" cy="281073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795238" y="9853110"/>
            <a:ext cx="541020" cy="541020"/>
          </a:xfrm>
          <a:custGeom>
            <a:avLst/>
            <a:gdLst/>
            <a:ahLst/>
            <a:cxnLst/>
            <a:rect l="l" t="t" r="r" b="b"/>
            <a:pathLst>
              <a:path w="541019" h="541020">
                <a:moveTo>
                  <a:pt x="77216" y="308889"/>
                </a:moveTo>
                <a:lnTo>
                  <a:pt x="0" y="308889"/>
                </a:lnTo>
                <a:lnTo>
                  <a:pt x="0" y="463334"/>
                </a:lnTo>
                <a:lnTo>
                  <a:pt x="77216" y="463334"/>
                </a:lnTo>
                <a:lnTo>
                  <a:pt x="77216" y="308889"/>
                </a:lnTo>
                <a:close/>
              </a:path>
              <a:path w="541019" h="541020">
                <a:moveTo>
                  <a:pt x="386105" y="0"/>
                </a:moveTo>
                <a:lnTo>
                  <a:pt x="77216" y="0"/>
                </a:lnTo>
                <a:lnTo>
                  <a:pt x="77216" y="77012"/>
                </a:lnTo>
                <a:lnTo>
                  <a:pt x="0" y="77012"/>
                </a:lnTo>
                <a:lnTo>
                  <a:pt x="0" y="154482"/>
                </a:lnTo>
                <a:lnTo>
                  <a:pt x="0" y="231952"/>
                </a:lnTo>
                <a:lnTo>
                  <a:pt x="77216" y="231952"/>
                </a:lnTo>
                <a:lnTo>
                  <a:pt x="77216" y="308889"/>
                </a:lnTo>
                <a:lnTo>
                  <a:pt x="386105" y="308889"/>
                </a:lnTo>
                <a:lnTo>
                  <a:pt x="386105" y="231660"/>
                </a:lnTo>
                <a:lnTo>
                  <a:pt x="231660" y="231660"/>
                </a:lnTo>
                <a:lnTo>
                  <a:pt x="231660" y="154482"/>
                </a:lnTo>
                <a:lnTo>
                  <a:pt x="154444" y="154482"/>
                </a:lnTo>
                <a:lnTo>
                  <a:pt x="154444" y="77216"/>
                </a:lnTo>
                <a:lnTo>
                  <a:pt x="386105" y="77216"/>
                </a:lnTo>
                <a:lnTo>
                  <a:pt x="386105" y="0"/>
                </a:lnTo>
                <a:close/>
              </a:path>
              <a:path w="541019" h="541020">
                <a:moveTo>
                  <a:pt x="463334" y="463334"/>
                </a:moveTo>
                <a:lnTo>
                  <a:pt x="77216" y="463334"/>
                </a:lnTo>
                <a:lnTo>
                  <a:pt x="77216" y="540562"/>
                </a:lnTo>
                <a:lnTo>
                  <a:pt x="463334" y="540562"/>
                </a:lnTo>
                <a:lnTo>
                  <a:pt x="463334" y="463334"/>
                </a:lnTo>
                <a:close/>
              </a:path>
              <a:path w="541019" h="541020">
                <a:moveTo>
                  <a:pt x="463334" y="77216"/>
                </a:moveTo>
                <a:lnTo>
                  <a:pt x="386105" y="77216"/>
                </a:lnTo>
                <a:lnTo>
                  <a:pt x="386105" y="231660"/>
                </a:lnTo>
                <a:lnTo>
                  <a:pt x="463334" y="231660"/>
                </a:lnTo>
                <a:lnTo>
                  <a:pt x="463334" y="77216"/>
                </a:lnTo>
                <a:close/>
              </a:path>
              <a:path w="541019" h="541020">
                <a:moveTo>
                  <a:pt x="540550" y="309422"/>
                </a:moveTo>
                <a:lnTo>
                  <a:pt x="231660" y="309422"/>
                </a:lnTo>
                <a:lnTo>
                  <a:pt x="231660" y="385622"/>
                </a:lnTo>
                <a:lnTo>
                  <a:pt x="386105" y="385622"/>
                </a:lnTo>
                <a:lnTo>
                  <a:pt x="386105" y="463092"/>
                </a:lnTo>
                <a:lnTo>
                  <a:pt x="540550" y="463092"/>
                </a:lnTo>
                <a:lnTo>
                  <a:pt x="540550" y="385622"/>
                </a:lnTo>
                <a:lnTo>
                  <a:pt x="540550" y="309422"/>
                </a:lnTo>
                <a:close/>
              </a:path>
            </a:pathLst>
          </a:custGeom>
          <a:solidFill>
            <a:srgbClr val="C3C3C3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0718" y="565427"/>
            <a:ext cx="19172191" cy="628253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3968465" y="1769579"/>
            <a:ext cx="12178030" cy="1267460"/>
            <a:chOff x="3968465" y="1769579"/>
            <a:chExt cx="12178030" cy="126746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968465" y="1769579"/>
              <a:ext cx="12177639" cy="1266977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4031290" y="1790521"/>
              <a:ext cx="12052300" cy="1141730"/>
            </a:xfrm>
            <a:custGeom>
              <a:avLst/>
              <a:gdLst/>
              <a:ahLst/>
              <a:cxnLst/>
              <a:rect l="l" t="t" r="r" b="b"/>
              <a:pathLst>
                <a:path w="12052300" h="1141730">
                  <a:moveTo>
                    <a:pt x="12020576" y="0"/>
                  </a:moveTo>
                  <a:lnTo>
                    <a:pt x="31412" y="0"/>
                  </a:lnTo>
                  <a:lnTo>
                    <a:pt x="19185" y="2468"/>
                  </a:lnTo>
                  <a:lnTo>
                    <a:pt x="9200" y="9200"/>
                  </a:lnTo>
                  <a:lnTo>
                    <a:pt x="2468" y="19185"/>
                  </a:lnTo>
                  <a:lnTo>
                    <a:pt x="0" y="31412"/>
                  </a:lnTo>
                  <a:lnTo>
                    <a:pt x="0" y="1109913"/>
                  </a:lnTo>
                  <a:lnTo>
                    <a:pt x="2468" y="1122141"/>
                  </a:lnTo>
                  <a:lnTo>
                    <a:pt x="9200" y="1132125"/>
                  </a:lnTo>
                  <a:lnTo>
                    <a:pt x="19185" y="1138857"/>
                  </a:lnTo>
                  <a:lnTo>
                    <a:pt x="31412" y="1141326"/>
                  </a:lnTo>
                  <a:lnTo>
                    <a:pt x="12020576" y="1141326"/>
                  </a:lnTo>
                  <a:lnTo>
                    <a:pt x="12032803" y="1138857"/>
                  </a:lnTo>
                  <a:lnTo>
                    <a:pt x="12042788" y="1132125"/>
                  </a:lnTo>
                  <a:lnTo>
                    <a:pt x="12049520" y="1122141"/>
                  </a:lnTo>
                  <a:lnTo>
                    <a:pt x="12051989" y="1109913"/>
                  </a:lnTo>
                  <a:lnTo>
                    <a:pt x="12051989" y="31412"/>
                  </a:lnTo>
                  <a:lnTo>
                    <a:pt x="12049520" y="19185"/>
                  </a:lnTo>
                  <a:lnTo>
                    <a:pt x="12042788" y="9200"/>
                  </a:lnTo>
                  <a:lnTo>
                    <a:pt x="12032803" y="2468"/>
                  </a:lnTo>
                  <a:lnTo>
                    <a:pt x="12020576" y="0"/>
                  </a:lnTo>
                  <a:close/>
                </a:path>
              </a:pathLst>
            </a:custGeom>
            <a:solidFill>
              <a:srgbClr val="E1E1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345406" y="2010415"/>
              <a:ext cx="8223884" cy="639445"/>
            </a:xfrm>
            <a:custGeom>
              <a:avLst/>
              <a:gdLst/>
              <a:ahLst/>
              <a:cxnLst/>
              <a:rect l="l" t="t" r="r" b="b"/>
              <a:pathLst>
                <a:path w="8223884" h="639444">
                  <a:moveTo>
                    <a:pt x="558888" y="399199"/>
                  </a:moveTo>
                  <a:lnTo>
                    <a:pt x="399211" y="399199"/>
                  </a:lnTo>
                  <a:lnTo>
                    <a:pt x="399211" y="558888"/>
                  </a:lnTo>
                  <a:lnTo>
                    <a:pt x="558888" y="558888"/>
                  </a:lnTo>
                  <a:lnTo>
                    <a:pt x="558888" y="399199"/>
                  </a:lnTo>
                  <a:close/>
                </a:path>
                <a:path w="8223884" h="639444">
                  <a:moveTo>
                    <a:pt x="558888" y="159677"/>
                  </a:moveTo>
                  <a:lnTo>
                    <a:pt x="479044" y="159677"/>
                  </a:lnTo>
                  <a:lnTo>
                    <a:pt x="479044" y="79844"/>
                  </a:lnTo>
                  <a:lnTo>
                    <a:pt x="399211" y="79844"/>
                  </a:lnTo>
                  <a:lnTo>
                    <a:pt x="399211" y="0"/>
                  </a:lnTo>
                  <a:lnTo>
                    <a:pt x="159689" y="0"/>
                  </a:lnTo>
                  <a:lnTo>
                    <a:pt x="159689" y="79844"/>
                  </a:lnTo>
                  <a:lnTo>
                    <a:pt x="79844" y="79844"/>
                  </a:lnTo>
                  <a:lnTo>
                    <a:pt x="79844" y="159677"/>
                  </a:lnTo>
                  <a:lnTo>
                    <a:pt x="239522" y="159677"/>
                  </a:lnTo>
                  <a:lnTo>
                    <a:pt x="239522" y="79844"/>
                  </a:lnTo>
                  <a:lnTo>
                    <a:pt x="319366" y="79844"/>
                  </a:lnTo>
                  <a:lnTo>
                    <a:pt x="319366" y="159677"/>
                  </a:lnTo>
                  <a:lnTo>
                    <a:pt x="399211" y="159677"/>
                  </a:lnTo>
                  <a:lnTo>
                    <a:pt x="399211" y="319049"/>
                  </a:lnTo>
                  <a:lnTo>
                    <a:pt x="159689" y="319049"/>
                  </a:lnTo>
                  <a:lnTo>
                    <a:pt x="159689" y="160299"/>
                  </a:lnTo>
                  <a:lnTo>
                    <a:pt x="0" y="160299"/>
                  </a:lnTo>
                  <a:lnTo>
                    <a:pt x="0" y="319049"/>
                  </a:lnTo>
                  <a:lnTo>
                    <a:pt x="0" y="399059"/>
                  </a:lnTo>
                  <a:lnTo>
                    <a:pt x="0" y="559079"/>
                  </a:lnTo>
                  <a:lnTo>
                    <a:pt x="159689" y="559079"/>
                  </a:lnTo>
                  <a:lnTo>
                    <a:pt x="159689" y="399059"/>
                  </a:lnTo>
                  <a:lnTo>
                    <a:pt x="558888" y="399059"/>
                  </a:lnTo>
                  <a:lnTo>
                    <a:pt x="558888" y="319366"/>
                  </a:lnTo>
                  <a:lnTo>
                    <a:pt x="558888" y="319049"/>
                  </a:lnTo>
                  <a:lnTo>
                    <a:pt x="558888" y="159677"/>
                  </a:lnTo>
                  <a:close/>
                </a:path>
                <a:path w="8223884" h="639444">
                  <a:moveTo>
                    <a:pt x="1197610" y="399199"/>
                  </a:moveTo>
                  <a:lnTo>
                    <a:pt x="1037932" y="399199"/>
                  </a:lnTo>
                  <a:lnTo>
                    <a:pt x="1037932" y="558888"/>
                  </a:lnTo>
                  <a:lnTo>
                    <a:pt x="1197610" y="558888"/>
                  </a:lnTo>
                  <a:lnTo>
                    <a:pt x="1197610" y="399199"/>
                  </a:lnTo>
                  <a:close/>
                </a:path>
                <a:path w="8223884" h="639444">
                  <a:moveTo>
                    <a:pt x="1197610" y="159677"/>
                  </a:moveTo>
                  <a:lnTo>
                    <a:pt x="1037932" y="159677"/>
                  </a:lnTo>
                  <a:lnTo>
                    <a:pt x="1037932" y="319049"/>
                  </a:lnTo>
                  <a:lnTo>
                    <a:pt x="798410" y="319049"/>
                  </a:lnTo>
                  <a:lnTo>
                    <a:pt x="798410" y="160299"/>
                  </a:lnTo>
                  <a:lnTo>
                    <a:pt x="638733" y="160299"/>
                  </a:lnTo>
                  <a:lnTo>
                    <a:pt x="638733" y="319049"/>
                  </a:lnTo>
                  <a:lnTo>
                    <a:pt x="638733" y="399059"/>
                  </a:lnTo>
                  <a:lnTo>
                    <a:pt x="638733" y="559079"/>
                  </a:lnTo>
                  <a:lnTo>
                    <a:pt x="798410" y="559079"/>
                  </a:lnTo>
                  <a:lnTo>
                    <a:pt x="798410" y="399059"/>
                  </a:lnTo>
                  <a:lnTo>
                    <a:pt x="1197610" y="399059"/>
                  </a:lnTo>
                  <a:lnTo>
                    <a:pt x="1197610" y="319366"/>
                  </a:lnTo>
                  <a:lnTo>
                    <a:pt x="1197610" y="319049"/>
                  </a:lnTo>
                  <a:lnTo>
                    <a:pt x="1197610" y="159677"/>
                  </a:lnTo>
                  <a:close/>
                </a:path>
                <a:path w="8223884" h="639444">
                  <a:moveTo>
                    <a:pt x="1437132" y="399199"/>
                  </a:moveTo>
                  <a:lnTo>
                    <a:pt x="1277454" y="399199"/>
                  </a:lnTo>
                  <a:lnTo>
                    <a:pt x="1277454" y="479044"/>
                  </a:lnTo>
                  <a:lnTo>
                    <a:pt x="1437132" y="479044"/>
                  </a:lnTo>
                  <a:lnTo>
                    <a:pt x="1437132" y="399199"/>
                  </a:lnTo>
                  <a:close/>
                </a:path>
                <a:path w="8223884" h="639444">
                  <a:moveTo>
                    <a:pt x="1836331" y="239039"/>
                  </a:moveTo>
                  <a:lnTo>
                    <a:pt x="1756498" y="239039"/>
                  </a:lnTo>
                  <a:lnTo>
                    <a:pt x="1756498" y="159677"/>
                  </a:lnTo>
                  <a:lnTo>
                    <a:pt x="1357287" y="159677"/>
                  </a:lnTo>
                  <a:lnTo>
                    <a:pt x="1357287" y="239522"/>
                  </a:lnTo>
                  <a:lnTo>
                    <a:pt x="1676654" y="239522"/>
                  </a:lnTo>
                  <a:lnTo>
                    <a:pt x="1676654" y="319049"/>
                  </a:lnTo>
                  <a:lnTo>
                    <a:pt x="1357287" y="319049"/>
                  </a:lnTo>
                  <a:lnTo>
                    <a:pt x="1357287" y="399059"/>
                  </a:lnTo>
                  <a:lnTo>
                    <a:pt x="1676654" y="399059"/>
                  </a:lnTo>
                  <a:lnTo>
                    <a:pt x="1676654" y="479069"/>
                  </a:lnTo>
                  <a:lnTo>
                    <a:pt x="1357287" y="479069"/>
                  </a:lnTo>
                  <a:lnTo>
                    <a:pt x="1357287" y="559079"/>
                  </a:lnTo>
                  <a:lnTo>
                    <a:pt x="1836331" y="559079"/>
                  </a:lnTo>
                  <a:lnTo>
                    <a:pt x="1836331" y="479069"/>
                  </a:lnTo>
                  <a:lnTo>
                    <a:pt x="1836331" y="399059"/>
                  </a:lnTo>
                  <a:lnTo>
                    <a:pt x="1836331" y="319049"/>
                  </a:lnTo>
                  <a:lnTo>
                    <a:pt x="1836331" y="239039"/>
                  </a:lnTo>
                  <a:close/>
                </a:path>
                <a:path w="8223884" h="639444">
                  <a:moveTo>
                    <a:pt x="2475065" y="239522"/>
                  </a:moveTo>
                  <a:lnTo>
                    <a:pt x="2315375" y="239522"/>
                  </a:lnTo>
                  <a:lnTo>
                    <a:pt x="2315375" y="558888"/>
                  </a:lnTo>
                  <a:lnTo>
                    <a:pt x="2475065" y="558888"/>
                  </a:lnTo>
                  <a:lnTo>
                    <a:pt x="2475065" y="239522"/>
                  </a:lnTo>
                  <a:close/>
                </a:path>
                <a:path w="8223884" h="639444">
                  <a:moveTo>
                    <a:pt x="2475065" y="160299"/>
                  </a:moveTo>
                  <a:lnTo>
                    <a:pt x="2075853" y="160299"/>
                  </a:lnTo>
                  <a:lnTo>
                    <a:pt x="2075853" y="239039"/>
                  </a:lnTo>
                  <a:lnTo>
                    <a:pt x="2075853" y="319049"/>
                  </a:lnTo>
                  <a:lnTo>
                    <a:pt x="1996020" y="319049"/>
                  </a:lnTo>
                  <a:lnTo>
                    <a:pt x="1996020" y="399059"/>
                  </a:lnTo>
                  <a:lnTo>
                    <a:pt x="1916176" y="399059"/>
                  </a:lnTo>
                  <a:lnTo>
                    <a:pt x="1916176" y="479069"/>
                  </a:lnTo>
                  <a:lnTo>
                    <a:pt x="1916176" y="559079"/>
                  </a:lnTo>
                  <a:lnTo>
                    <a:pt x="2075853" y="559079"/>
                  </a:lnTo>
                  <a:lnTo>
                    <a:pt x="2075853" y="479069"/>
                  </a:lnTo>
                  <a:lnTo>
                    <a:pt x="2155698" y="479069"/>
                  </a:lnTo>
                  <a:lnTo>
                    <a:pt x="2155698" y="399059"/>
                  </a:lnTo>
                  <a:lnTo>
                    <a:pt x="2155698" y="319049"/>
                  </a:lnTo>
                  <a:lnTo>
                    <a:pt x="2155698" y="239039"/>
                  </a:lnTo>
                  <a:lnTo>
                    <a:pt x="2475065" y="239039"/>
                  </a:lnTo>
                  <a:lnTo>
                    <a:pt x="2475065" y="160299"/>
                  </a:lnTo>
                  <a:close/>
                </a:path>
                <a:path w="8223884" h="639444">
                  <a:moveTo>
                    <a:pt x="2874264" y="319366"/>
                  </a:moveTo>
                  <a:lnTo>
                    <a:pt x="2794419" y="319366"/>
                  </a:lnTo>
                  <a:lnTo>
                    <a:pt x="2794419" y="399059"/>
                  </a:lnTo>
                  <a:lnTo>
                    <a:pt x="2714587" y="399059"/>
                  </a:lnTo>
                  <a:lnTo>
                    <a:pt x="2714587" y="160299"/>
                  </a:lnTo>
                  <a:lnTo>
                    <a:pt x="2554897" y="160299"/>
                  </a:lnTo>
                  <a:lnTo>
                    <a:pt x="2554897" y="399059"/>
                  </a:lnTo>
                  <a:lnTo>
                    <a:pt x="2554897" y="479069"/>
                  </a:lnTo>
                  <a:lnTo>
                    <a:pt x="2554897" y="559079"/>
                  </a:lnTo>
                  <a:lnTo>
                    <a:pt x="2714587" y="559079"/>
                  </a:lnTo>
                  <a:lnTo>
                    <a:pt x="2714587" y="479069"/>
                  </a:lnTo>
                  <a:lnTo>
                    <a:pt x="2794419" y="479069"/>
                  </a:lnTo>
                  <a:lnTo>
                    <a:pt x="2794419" y="399199"/>
                  </a:lnTo>
                  <a:lnTo>
                    <a:pt x="2874264" y="399199"/>
                  </a:lnTo>
                  <a:lnTo>
                    <a:pt x="2874264" y="319366"/>
                  </a:lnTo>
                  <a:close/>
                </a:path>
                <a:path w="8223884" h="639444">
                  <a:moveTo>
                    <a:pt x="3113786" y="160299"/>
                  </a:moveTo>
                  <a:lnTo>
                    <a:pt x="2954109" y="160299"/>
                  </a:lnTo>
                  <a:lnTo>
                    <a:pt x="2954109" y="239039"/>
                  </a:lnTo>
                  <a:lnTo>
                    <a:pt x="2874264" y="239039"/>
                  </a:lnTo>
                  <a:lnTo>
                    <a:pt x="2874264" y="319049"/>
                  </a:lnTo>
                  <a:lnTo>
                    <a:pt x="2954109" y="319049"/>
                  </a:lnTo>
                  <a:lnTo>
                    <a:pt x="2954109" y="559079"/>
                  </a:lnTo>
                  <a:lnTo>
                    <a:pt x="3113786" y="559079"/>
                  </a:lnTo>
                  <a:lnTo>
                    <a:pt x="3113786" y="319049"/>
                  </a:lnTo>
                  <a:lnTo>
                    <a:pt x="3113786" y="239039"/>
                  </a:lnTo>
                  <a:lnTo>
                    <a:pt x="3113786" y="160299"/>
                  </a:lnTo>
                  <a:close/>
                </a:path>
                <a:path w="8223884" h="639444">
                  <a:moveTo>
                    <a:pt x="3752507" y="239522"/>
                  </a:moveTo>
                  <a:lnTo>
                    <a:pt x="3672662" y="239522"/>
                  </a:lnTo>
                  <a:lnTo>
                    <a:pt x="3672662" y="159677"/>
                  </a:lnTo>
                  <a:lnTo>
                    <a:pt x="3273463" y="159677"/>
                  </a:lnTo>
                  <a:lnTo>
                    <a:pt x="3273463" y="239522"/>
                  </a:lnTo>
                  <a:lnTo>
                    <a:pt x="3193631" y="239522"/>
                  </a:lnTo>
                  <a:lnTo>
                    <a:pt x="3193631" y="319366"/>
                  </a:lnTo>
                  <a:lnTo>
                    <a:pt x="3353308" y="319366"/>
                  </a:lnTo>
                  <a:lnTo>
                    <a:pt x="3353308" y="239522"/>
                  </a:lnTo>
                  <a:lnTo>
                    <a:pt x="3592830" y="239522"/>
                  </a:lnTo>
                  <a:lnTo>
                    <a:pt x="3592830" y="319366"/>
                  </a:lnTo>
                  <a:lnTo>
                    <a:pt x="3433140" y="319366"/>
                  </a:lnTo>
                  <a:lnTo>
                    <a:pt x="3433140" y="399199"/>
                  </a:lnTo>
                  <a:lnTo>
                    <a:pt x="3592830" y="399199"/>
                  </a:lnTo>
                  <a:lnTo>
                    <a:pt x="3592830" y="479044"/>
                  </a:lnTo>
                  <a:lnTo>
                    <a:pt x="3353308" y="479044"/>
                  </a:lnTo>
                  <a:lnTo>
                    <a:pt x="3353308" y="399199"/>
                  </a:lnTo>
                  <a:lnTo>
                    <a:pt x="3193631" y="399199"/>
                  </a:lnTo>
                  <a:lnTo>
                    <a:pt x="3193631" y="479044"/>
                  </a:lnTo>
                  <a:lnTo>
                    <a:pt x="3273463" y="479044"/>
                  </a:lnTo>
                  <a:lnTo>
                    <a:pt x="3273463" y="558888"/>
                  </a:lnTo>
                  <a:lnTo>
                    <a:pt x="3672662" y="558888"/>
                  </a:lnTo>
                  <a:lnTo>
                    <a:pt x="3672662" y="479044"/>
                  </a:lnTo>
                  <a:lnTo>
                    <a:pt x="3752507" y="479044"/>
                  </a:lnTo>
                  <a:lnTo>
                    <a:pt x="3752507" y="399199"/>
                  </a:lnTo>
                  <a:lnTo>
                    <a:pt x="3672662" y="399199"/>
                  </a:lnTo>
                  <a:lnTo>
                    <a:pt x="3672662" y="319366"/>
                  </a:lnTo>
                  <a:lnTo>
                    <a:pt x="3752507" y="319366"/>
                  </a:lnTo>
                  <a:lnTo>
                    <a:pt x="3752507" y="239522"/>
                  </a:lnTo>
                  <a:close/>
                </a:path>
                <a:path w="8223884" h="639444">
                  <a:moveTo>
                    <a:pt x="4950117" y="319049"/>
                  </a:moveTo>
                  <a:lnTo>
                    <a:pt x="4870272" y="319049"/>
                  </a:lnTo>
                  <a:lnTo>
                    <a:pt x="4870272" y="239522"/>
                  </a:lnTo>
                  <a:lnTo>
                    <a:pt x="4790440" y="239522"/>
                  </a:lnTo>
                  <a:lnTo>
                    <a:pt x="4790440" y="319049"/>
                  </a:lnTo>
                  <a:lnTo>
                    <a:pt x="4630750" y="319049"/>
                  </a:lnTo>
                  <a:lnTo>
                    <a:pt x="4630750" y="160299"/>
                  </a:lnTo>
                  <a:lnTo>
                    <a:pt x="4471073" y="160299"/>
                  </a:lnTo>
                  <a:lnTo>
                    <a:pt x="4471073" y="319049"/>
                  </a:lnTo>
                  <a:lnTo>
                    <a:pt x="4471073" y="399059"/>
                  </a:lnTo>
                  <a:lnTo>
                    <a:pt x="4471073" y="559079"/>
                  </a:lnTo>
                  <a:lnTo>
                    <a:pt x="4630750" y="559079"/>
                  </a:lnTo>
                  <a:lnTo>
                    <a:pt x="4630750" y="399059"/>
                  </a:lnTo>
                  <a:lnTo>
                    <a:pt x="4950117" y="399059"/>
                  </a:lnTo>
                  <a:lnTo>
                    <a:pt x="4950117" y="319049"/>
                  </a:lnTo>
                  <a:close/>
                </a:path>
                <a:path w="8223884" h="639444">
                  <a:moveTo>
                    <a:pt x="5029962" y="399199"/>
                  </a:moveTo>
                  <a:lnTo>
                    <a:pt x="4870272" y="399199"/>
                  </a:lnTo>
                  <a:lnTo>
                    <a:pt x="4870272" y="558888"/>
                  </a:lnTo>
                  <a:lnTo>
                    <a:pt x="5029962" y="558888"/>
                  </a:lnTo>
                  <a:lnTo>
                    <a:pt x="5029962" y="399199"/>
                  </a:lnTo>
                  <a:close/>
                </a:path>
                <a:path w="8223884" h="639444">
                  <a:moveTo>
                    <a:pt x="5029962" y="159677"/>
                  </a:moveTo>
                  <a:lnTo>
                    <a:pt x="4870272" y="159677"/>
                  </a:lnTo>
                  <a:lnTo>
                    <a:pt x="4870272" y="239522"/>
                  </a:lnTo>
                  <a:lnTo>
                    <a:pt x="5029962" y="239522"/>
                  </a:lnTo>
                  <a:lnTo>
                    <a:pt x="5029962" y="159677"/>
                  </a:lnTo>
                  <a:close/>
                </a:path>
                <a:path w="8223884" h="639444">
                  <a:moveTo>
                    <a:pt x="5668683" y="239522"/>
                  </a:moveTo>
                  <a:lnTo>
                    <a:pt x="5588838" y="239522"/>
                  </a:lnTo>
                  <a:lnTo>
                    <a:pt x="5588838" y="159677"/>
                  </a:lnTo>
                  <a:lnTo>
                    <a:pt x="5508993" y="159677"/>
                  </a:lnTo>
                  <a:lnTo>
                    <a:pt x="5508993" y="239522"/>
                  </a:lnTo>
                  <a:lnTo>
                    <a:pt x="5508993" y="479044"/>
                  </a:lnTo>
                  <a:lnTo>
                    <a:pt x="5269484" y="479044"/>
                  </a:lnTo>
                  <a:lnTo>
                    <a:pt x="5269484" y="239522"/>
                  </a:lnTo>
                  <a:lnTo>
                    <a:pt x="5508993" y="239522"/>
                  </a:lnTo>
                  <a:lnTo>
                    <a:pt x="5508993" y="159677"/>
                  </a:lnTo>
                  <a:lnTo>
                    <a:pt x="5189639" y="159677"/>
                  </a:lnTo>
                  <a:lnTo>
                    <a:pt x="5189639" y="239522"/>
                  </a:lnTo>
                  <a:lnTo>
                    <a:pt x="5109794" y="239522"/>
                  </a:lnTo>
                  <a:lnTo>
                    <a:pt x="5109794" y="479044"/>
                  </a:lnTo>
                  <a:lnTo>
                    <a:pt x="5189639" y="479044"/>
                  </a:lnTo>
                  <a:lnTo>
                    <a:pt x="5189639" y="558888"/>
                  </a:lnTo>
                  <a:lnTo>
                    <a:pt x="5588838" y="558888"/>
                  </a:lnTo>
                  <a:lnTo>
                    <a:pt x="5588838" y="479044"/>
                  </a:lnTo>
                  <a:lnTo>
                    <a:pt x="5668683" y="479044"/>
                  </a:lnTo>
                  <a:lnTo>
                    <a:pt x="5668683" y="239522"/>
                  </a:lnTo>
                  <a:close/>
                </a:path>
                <a:path w="8223884" h="639444">
                  <a:moveTo>
                    <a:pt x="6307404" y="399199"/>
                  </a:moveTo>
                  <a:lnTo>
                    <a:pt x="6147727" y="399199"/>
                  </a:lnTo>
                  <a:lnTo>
                    <a:pt x="6147727" y="558888"/>
                  </a:lnTo>
                  <a:lnTo>
                    <a:pt x="6307404" y="558888"/>
                  </a:lnTo>
                  <a:lnTo>
                    <a:pt x="6307404" y="399199"/>
                  </a:lnTo>
                  <a:close/>
                </a:path>
                <a:path w="8223884" h="639444">
                  <a:moveTo>
                    <a:pt x="6307404" y="159677"/>
                  </a:moveTo>
                  <a:lnTo>
                    <a:pt x="6147727" y="159677"/>
                  </a:lnTo>
                  <a:lnTo>
                    <a:pt x="6147727" y="319049"/>
                  </a:lnTo>
                  <a:lnTo>
                    <a:pt x="5908205" y="319049"/>
                  </a:lnTo>
                  <a:lnTo>
                    <a:pt x="5908205" y="160299"/>
                  </a:lnTo>
                  <a:lnTo>
                    <a:pt x="5748515" y="160299"/>
                  </a:lnTo>
                  <a:lnTo>
                    <a:pt x="5748515" y="319049"/>
                  </a:lnTo>
                  <a:lnTo>
                    <a:pt x="5748515" y="399059"/>
                  </a:lnTo>
                  <a:lnTo>
                    <a:pt x="5748515" y="559079"/>
                  </a:lnTo>
                  <a:lnTo>
                    <a:pt x="5908205" y="559079"/>
                  </a:lnTo>
                  <a:lnTo>
                    <a:pt x="5908205" y="399059"/>
                  </a:lnTo>
                  <a:lnTo>
                    <a:pt x="6307404" y="399059"/>
                  </a:lnTo>
                  <a:lnTo>
                    <a:pt x="6307404" y="319366"/>
                  </a:lnTo>
                  <a:lnTo>
                    <a:pt x="6307404" y="319049"/>
                  </a:lnTo>
                  <a:lnTo>
                    <a:pt x="6307404" y="159677"/>
                  </a:lnTo>
                  <a:close/>
                </a:path>
                <a:path w="8223884" h="639444">
                  <a:moveTo>
                    <a:pt x="6866293" y="319049"/>
                  </a:moveTo>
                  <a:lnTo>
                    <a:pt x="6786448" y="319049"/>
                  </a:lnTo>
                  <a:lnTo>
                    <a:pt x="6786448" y="239522"/>
                  </a:lnTo>
                  <a:lnTo>
                    <a:pt x="6706603" y="239522"/>
                  </a:lnTo>
                  <a:lnTo>
                    <a:pt x="6706603" y="319049"/>
                  </a:lnTo>
                  <a:lnTo>
                    <a:pt x="6546926" y="319049"/>
                  </a:lnTo>
                  <a:lnTo>
                    <a:pt x="6546926" y="160299"/>
                  </a:lnTo>
                  <a:lnTo>
                    <a:pt x="6387249" y="160299"/>
                  </a:lnTo>
                  <a:lnTo>
                    <a:pt x="6387249" y="319049"/>
                  </a:lnTo>
                  <a:lnTo>
                    <a:pt x="6387249" y="399059"/>
                  </a:lnTo>
                  <a:lnTo>
                    <a:pt x="6387249" y="559079"/>
                  </a:lnTo>
                  <a:lnTo>
                    <a:pt x="6546926" y="559079"/>
                  </a:lnTo>
                  <a:lnTo>
                    <a:pt x="6546926" y="399059"/>
                  </a:lnTo>
                  <a:lnTo>
                    <a:pt x="6866293" y="399059"/>
                  </a:lnTo>
                  <a:lnTo>
                    <a:pt x="6866293" y="319049"/>
                  </a:lnTo>
                  <a:close/>
                </a:path>
                <a:path w="8223884" h="639444">
                  <a:moveTo>
                    <a:pt x="6946125" y="399199"/>
                  </a:moveTo>
                  <a:lnTo>
                    <a:pt x="6786448" y="399199"/>
                  </a:lnTo>
                  <a:lnTo>
                    <a:pt x="6786448" y="558888"/>
                  </a:lnTo>
                  <a:lnTo>
                    <a:pt x="6946125" y="558888"/>
                  </a:lnTo>
                  <a:lnTo>
                    <a:pt x="6946125" y="399199"/>
                  </a:lnTo>
                  <a:close/>
                </a:path>
                <a:path w="8223884" h="639444">
                  <a:moveTo>
                    <a:pt x="6946125" y="159677"/>
                  </a:moveTo>
                  <a:lnTo>
                    <a:pt x="6786448" y="159677"/>
                  </a:lnTo>
                  <a:lnTo>
                    <a:pt x="6786448" y="239522"/>
                  </a:lnTo>
                  <a:lnTo>
                    <a:pt x="6946125" y="239522"/>
                  </a:lnTo>
                  <a:lnTo>
                    <a:pt x="6946125" y="159677"/>
                  </a:lnTo>
                  <a:close/>
                </a:path>
                <a:path w="8223884" h="639444">
                  <a:moveTo>
                    <a:pt x="7584846" y="160299"/>
                  </a:moveTo>
                  <a:lnTo>
                    <a:pt x="7425169" y="160299"/>
                  </a:lnTo>
                  <a:lnTo>
                    <a:pt x="7425169" y="399059"/>
                  </a:lnTo>
                  <a:lnTo>
                    <a:pt x="7185647" y="399059"/>
                  </a:lnTo>
                  <a:lnTo>
                    <a:pt x="7185647" y="159677"/>
                  </a:lnTo>
                  <a:lnTo>
                    <a:pt x="7025970" y="159677"/>
                  </a:lnTo>
                  <a:lnTo>
                    <a:pt x="7025970" y="399199"/>
                  </a:lnTo>
                  <a:lnTo>
                    <a:pt x="7105815" y="399199"/>
                  </a:lnTo>
                  <a:lnTo>
                    <a:pt x="7105815" y="479069"/>
                  </a:lnTo>
                  <a:lnTo>
                    <a:pt x="7425169" y="479069"/>
                  </a:lnTo>
                  <a:lnTo>
                    <a:pt x="7425169" y="558888"/>
                  </a:lnTo>
                  <a:lnTo>
                    <a:pt x="7105815" y="558888"/>
                  </a:lnTo>
                  <a:lnTo>
                    <a:pt x="7105815" y="638721"/>
                  </a:lnTo>
                  <a:lnTo>
                    <a:pt x="7505014" y="638721"/>
                  </a:lnTo>
                  <a:lnTo>
                    <a:pt x="7505014" y="559079"/>
                  </a:lnTo>
                  <a:lnTo>
                    <a:pt x="7584846" y="559079"/>
                  </a:lnTo>
                  <a:lnTo>
                    <a:pt x="7584846" y="479069"/>
                  </a:lnTo>
                  <a:lnTo>
                    <a:pt x="7584846" y="399059"/>
                  </a:lnTo>
                  <a:lnTo>
                    <a:pt x="7584846" y="160299"/>
                  </a:lnTo>
                  <a:close/>
                </a:path>
                <a:path w="8223884" h="639444">
                  <a:moveTo>
                    <a:pt x="8143735" y="479069"/>
                  </a:moveTo>
                  <a:lnTo>
                    <a:pt x="7824368" y="479069"/>
                  </a:lnTo>
                  <a:lnTo>
                    <a:pt x="7824368" y="319049"/>
                  </a:lnTo>
                  <a:lnTo>
                    <a:pt x="7904213" y="319049"/>
                  </a:lnTo>
                  <a:lnTo>
                    <a:pt x="7904213" y="239039"/>
                  </a:lnTo>
                  <a:lnTo>
                    <a:pt x="7824368" y="239039"/>
                  </a:lnTo>
                  <a:lnTo>
                    <a:pt x="7824368" y="160299"/>
                  </a:lnTo>
                  <a:lnTo>
                    <a:pt x="7664691" y="160299"/>
                  </a:lnTo>
                  <a:lnTo>
                    <a:pt x="7664691" y="639089"/>
                  </a:lnTo>
                  <a:lnTo>
                    <a:pt x="7824368" y="639089"/>
                  </a:lnTo>
                  <a:lnTo>
                    <a:pt x="7824368" y="559079"/>
                  </a:lnTo>
                  <a:lnTo>
                    <a:pt x="8143735" y="559079"/>
                  </a:lnTo>
                  <a:lnTo>
                    <a:pt x="8143735" y="479069"/>
                  </a:lnTo>
                  <a:close/>
                </a:path>
                <a:path w="8223884" h="639444">
                  <a:moveTo>
                    <a:pt x="8223580" y="239522"/>
                  </a:moveTo>
                  <a:lnTo>
                    <a:pt x="8063890" y="239522"/>
                  </a:lnTo>
                  <a:lnTo>
                    <a:pt x="8063890" y="479044"/>
                  </a:lnTo>
                  <a:lnTo>
                    <a:pt x="8223580" y="479044"/>
                  </a:lnTo>
                  <a:lnTo>
                    <a:pt x="8223580" y="239522"/>
                  </a:lnTo>
                  <a:close/>
                </a:path>
              </a:pathLst>
            </a:custGeom>
            <a:solidFill>
              <a:srgbClr val="0023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2249620" y="2170092"/>
              <a:ext cx="3513454" cy="399415"/>
            </a:xfrm>
            <a:custGeom>
              <a:avLst/>
              <a:gdLst/>
              <a:ahLst/>
              <a:cxnLst/>
              <a:rect l="l" t="t" r="r" b="b"/>
              <a:pathLst>
                <a:path w="3513455" h="399414">
                  <a:moveTo>
                    <a:pt x="319366" y="79844"/>
                  </a:moveTo>
                  <a:lnTo>
                    <a:pt x="239522" y="79844"/>
                  </a:lnTo>
                  <a:lnTo>
                    <a:pt x="239522" y="0"/>
                  </a:lnTo>
                  <a:lnTo>
                    <a:pt x="0" y="0"/>
                  </a:lnTo>
                  <a:lnTo>
                    <a:pt x="0" y="79844"/>
                  </a:lnTo>
                  <a:lnTo>
                    <a:pt x="159677" y="79844"/>
                  </a:lnTo>
                  <a:lnTo>
                    <a:pt x="159677" y="319366"/>
                  </a:lnTo>
                  <a:lnTo>
                    <a:pt x="319366" y="319366"/>
                  </a:lnTo>
                  <a:lnTo>
                    <a:pt x="319366" y="79844"/>
                  </a:lnTo>
                  <a:close/>
                </a:path>
                <a:path w="3513455" h="399414">
                  <a:moveTo>
                    <a:pt x="958088" y="79844"/>
                  </a:moveTo>
                  <a:lnTo>
                    <a:pt x="878243" y="79844"/>
                  </a:lnTo>
                  <a:lnTo>
                    <a:pt x="878243" y="0"/>
                  </a:lnTo>
                  <a:lnTo>
                    <a:pt x="798410" y="0"/>
                  </a:lnTo>
                  <a:lnTo>
                    <a:pt x="798410" y="79844"/>
                  </a:lnTo>
                  <a:lnTo>
                    <a:pt x="798410" y="159372"/>
                  </a:lnTo>
                  <a:lnTo>
                    <a:pt x="558888" y="159372"/>
                  </a:lnTo>
                  <a:lnTo>
                    <a:pt x="558888" y="79844"/>
                  </a:lnTo>
                  <a:lnTo>
                    <a:pt x="798410" y="79844"/>
                  </a:lnTo>
                  <a:lnTo>
                    <a:pt x="798410" y="0"/>
                  </a:lnTo>
                  <a:lnTo>
                    <a:pt x="479044" y="0"/>
                  </a:lnTo>
                  <a:lnTo>
                    <a:pt x="479044" y="79362"/>
                  </a:lnTo>
                  <a:lnTo>
                    <a:pt x="399199" y="79362"/>
                  </a:lnTo>
                  <a:lnTo>
                    <a:pt x="399199" y="159372"/>
                  </a:lnTo>
                  <a:lnTo>
                    <a:pt x="399199" y="239382"/>
                  </a:lnTo>
                  <a:lnTo>
                    <a:pt x="399199" y="319392"/>
                  </a:lnTo>
                  <a:lnTo>
                    <a:pt x="479044" y="319392"/>
                  </a:lnTo>
                  <a:lnTo>
                    <a:pt x="479044" y="399211"/>
                  </a:lnTo>
                  <a:lnTo>
                    <a:pt x="878243" y="399211"/>
                  </a:lnTo>
                  <a:lnTo>
                    <a:pt x="878243" y="319366"/>
                  </a:lnTo>
                  <a:lnTo>
                    <a:pt x="558888" y="319366"/>
                  </a:lnTo>
                  <a:lnTo>
                    <a:pt x="558888" y="239382"/>
                  </a:lnTo>
                  <a:lnTo>
                    <a:pt x="958088" y="239382"/>
                  </a:lnTo>
                  <a:lnTo>
                    <a:pt x="958088" y="159689"/>
                  </a:lnTo>
                  <a:lnTo>
                    <a:pt x="958088" y="159372"/>
                  </a:lnTo>
                  <a:lnTo>
                    <a:pt x="958088" y="79844"/>
                  </a:lnTo>
                  <a:close/>
                </a:path>
                <a:path w="3513455" h="399414">
                  <a:moveTo>
                    <a:pt x="1596809" y="239522"/>
                  </a:moveTo>
                  <a:lnTo>
                    <a:pt x="1437132" y="239522"/>
                  </a:lnTo>
                  <a:lnTo>
                    <a:pt x="1437132" y="399211"/>
                  </a:lnTo>
                  <a:lnTo>
                    <a:pt x="1596809" y="399211"/>
                  </a:lnTo>
                  <a:lnTo>
                    <a:pt x="1596809" y="239522"/>
                  </a:lnTo>
                  <a:close/>
                </a:path>
                <a:path w="3513455" h="399414">
                  <a:moveTo>
                    <a:pt x="1596809" y="0"/>
                  </a:moveTo>
                  <a:lnTo>
                    <a:pt x="1437132" y="0"/>
                  </a:lnTo>
                  <a:lnTo>
                    <a:pt x="1437132" y="159372"/>
                  </a:lnTo>
                  <a:lnTo>
                    <a:pt x="1197610" y="159372"/>
                  </a:lnTo>
                  <a:lnTo>
                    <a:pt x="1197610" y="622"/>
                  </a:lnTo>
                  <a:lnTo>
                    <a:pt x="1037932" y="622"/>
                  </a:lnTo>
                  <a:lnTo>
                    <a:pt x="1037932" y="159372"/>
                  </a:lnTo>
                  <a:lnTo>
                    <a:pt x="1037932" y="239382"/>
                  </a:lnTo>
                  <a:lnTo>
                    <a:pt x="1037932" y="399402"/>
                  </a:lnTo>
                  <a:lnTo>
                    <a:pt x="1197610" y="399402"/>
                  </a:lnTo>
                  <a:lnTo>
                    <a:pt x="1197610" y="239382"/>
                  </a:lnTo>
                  <a:lnTo>
                    <a:pt x="1596809" y="239382"/>
                  </a:lnTo>
                  <a:lnTo>
                    <a:pt x="1596809" y="159689"/>
                  </a:lnTo>
                  <a:lnTo>
                    <a:pt x="1596809" y="159372"/>
                  </a:lnTo>
                  <a:lnTo>
                    <a:pt x="1596809" y="0"/>
                  </a:lnTo>
                  <a:close/>
                </a:path>
                <a:path w="3513455" h="399414">
                  <a:moveTo>
                    <a:pt x="2235530" y="0"/>
                  </a:moveTo>
                  <a:lnTo>
                    <a:pt x="1756486" y="0"/>
                  </a:lnTo>
                  <a:lnTo>
                    <a:pt x="1756486" y="79844"/>
                  </a:lnTo>
                  <a:lnTo>
                    <a:pt x="1916176" y="79844"/>
                  </a:lnTo>
                  <a:lnTo>
                    <a:pt x="1916176" y="399211"/>
                  </a:lnTo>
                  <a:lnTo>
                    <a:pt x="2075853" y="399211"/>
                  </a:lnTo>
                  <a:lnTo>
                    <a:pt x="2075853" y="79844"/>
                  </a:lnTo>
                  <a:lnTo>
                    <a:pt x="2235530" y="79844"/>
                  </a:lnTo>
                  <a:lnTo>
                    <a:pt x="2235530" y="0"/>
                  </a:lnTo>
                  <a:close/>
                </a:path>
                <a:path w="3513455" h="399414">
                  <a:moveTo>
                    <a:pt x="2874264" y="79844"/>
                  </a:moveTo>
                  <a:lnTo>
                    <a:pt x="2794419" y="79844"/>
                  </a:lnTo>
                  <a:lnTo>
                    <a:pt x="2794419" y="0"/>
                  </a:lnTo>
                  <a:lnTo>
                    <a:pt x="2714574" y="0"/>
                  </a:lnTo>
                  <a:lnTo>
                    <a:pt x="2714574" y="79844"/>
                  </a:lnTo>
                  <a:lnTo>
                    <a:pt x="2714574" y="319366"/>
                  </a:lnTo>
                  <a:lnTo>
                    <a:pt x="2475052" y="319366"/>
                  </a:lnTo>
                  <a:lnTo>
                    <a:pt x="2475052" y="79844"/>
                  </a:lnTo>
                  <a:lnTo>
                    <a:pt x="2714574" y="79844"/>
                  </a:lnTo>
                  <a:lnTo>
                    <a:pt x="2714574" y="0"/>
                  </a:lnTo>
                  <a:lnTo>
                    <a:pt x="2395220" y="0"/>
                  </a:lnTo>
                  <a:lnTo>
                    <a:pt x="2395220" y="79844"/>
                  </a:lnTo>
                  <a:lnTo>
                    <a:pt x="2315375" y="79844"/>
                  </a:lnTo>
                  <a:lnTo>
                    <a:pt x="2315375" y="319366"/>
                  </a:lnTo>
                  <a:lnTo>
                    <a:pt x="2395220" y="319366"/>
                  </a:lnTo>
                  <a:lnTo>
                    <a:pt x="2395220" y="399211"/>
                  </a:lnTo>
                  <a:lnTo>
                    <a:pt x="2794419" y="399211"/>
                  </a:lnTo>
                  <a:lnTo>
                    <a:pt x="2794419" y="319366"/>
                  </a:lnTo>
                  <a:lnTo>
                    <a:pt x="2874264" y="319366"/>
                  </a:lnTo>
                  <a:lnTo>
                    <a:pt x="2874264" y="79844"/>
                  </a:lnTo>
                  <a:close/>
                </a:path>
                <a:path w="3513455" h="399414">
                  <a:moveTo>
                    <a:pt x="3512985" y="239522"/>
                  </a:moveTo>
                  <a:lnTo>
                    <a:pt x="3353308" y="239522"/>
                  </a:lnTo>
                  <a:lnTo>
                    <a:pt x="3353308" y="319366"/>
                  </a:lnTo>
                  <a:lnTo>
                    <a:pt x="3512985" y="319366"/>
                  </a:lnTo>
                  <a:lnTo>
                    <a:pt x="3512985" y="239522"/>
                  </a:lnTo>
                  <a:close/>
                </a:path>
                <a:path w="3513455" h="399414">
                  <a:moveTo>
                    <a:pt x="3512985" y="79844"/>
                  </a:moveTo>
                  <a:lnTo>
                    <a:pt x="3353308" y="79844"/>
                  </a:lnTo>
                  <a:lnTo>
                    <a:pt x="3353308" y="159372"/>
                  </a:lnTo>
                  <a:lnTo>
                    <a:pt x="3113786" y="159372"/>
                  </a:lnTo>
                  <a:lnTo>
                    <a:pt x="3113786" y="79362"/>
                  </a:lnTo>
                  <a:lnTo>
                    <a:pt x="3433140" y="79362"/>
                  </a:lnTo>
                  <a:lnTo>
                    <a:pt x="3433140" y="622"/>
                  </a:lnTo>
                  <a:lnTo>
                    <a:pt x="2954096" y="622"/>
                  </a:lnTo>
                  <a:lnTo>
                    <a:pt x="2954096" y="79362"/>
                  </a:lnTo>
                  <a:lnTo>
                    <a:pt x="2954096" y="159372"/>
                  </a:lnTo>
                  <a:lnTo>
                    <a:pt x="2954096" y="239382"/>
                  </a:lnTo>
                  <a:lnTo>
                    <a:pt x="2954096" y="319392"/>
                  </a:lnTo>
                  <a:lnTo>
                    <a:pt x="2954096" y="399402"/>
                  </a:lnTo>
                  <a:lnTo>
                    <a:pt x="3433140" y="399402"/>
                  </a:lnTo>
                  <a:lnTo>
                    <a:pt x="3433140" y="319392"/>
                  </a:lnTo>
                  <a:lnTo>
                    <a:pt x="3113786" y="319392"/>
                  </a:lnTo>
                  <a:lnTo>
                    <a:pt x="3113786" y="239382"/>
                  </a:lnTo>
                  <a:lnTo>
                    <a:pt x="3433140" y="239382"/>
                  </a:lnTo>
                  <a:lnTo>
                    <a:pt x="3433140" y="159689"/>
                  </a:lnTo>
                  <a:lnTo>
                    <a:pt x="3512985" y="159689"/>
                  </a:lnTo>
                  <a:lnTo>
                    <a:pt x="3512985" y="79844"/>
                  </a:lnTo>
                  <a:close/>
                </a:path>
              </a:pathLst>
            </a:custGeom>
            <a:solidFill>
              <a:srgbClr val="0023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/>
          <p:nvPr/>
        </p:nvSpPr>
        <p:spPr>
          <a:xfrm>
            <a:off x="17101046" y="723042"/>
            <a:ext cx="274955" cy="274320"/>
          </a:xfrm>
          <a:custGeom>
            <a:avLst/>
            <a:gdLst/>
            <a:ahLst/>
            <a:cxnLst/>
            <a:rect l="l" t="t" r="r" b="b"/>
            <a:pathLst>
              <a:path w="274955" h="274319">
                <a:moveTo>
                  <a:pt x="274853" y="38722"/>
                </a:moveTo>
                <a:lnTo>
                  <a:pt x="196329" y="38722"/>
                </a:lnTo>
                <a:lnTo>
                  <a:pt x="196329" y="116840"/>
                </a:lnTo>
                <a:lnTo>
                  <a:pt x="78524" y="116840"/>
                </a:lnTo>
                <a:lnTo>
                  <a:pt x="78524" y="38100"/>
                </a:lnTo>
                <a:lnTo>
                  <a:pt x="235597" y="38100"/>
                </a:lnTo>
                <a:lnTo>
                  <a:pt x="235597" y="0"/>
                </a:lnTo>
                <a:lnTo>
                  <a:pt x="0" y="0"/>
                </a:lnTo>
                <a:lnTo>
                  <a:pt x="0" y="38100"/>
                </a:lnTo>
                <a:lnTo>
                  <a:pt x="0" y="116840"/>
                </a:lnTo>
                <a:lnTo>
                  <a:pt x="0" y="156210"/>
                </a:lnTo>
                <a:lnTo>
                  <a:pt x="0" y="234950"/>
                </a:lnTo>
                <a:lnTo>
                  <a:pt x="0" y="274320"/>
                </a:lnTo>
                <a:lnTo>
                  <a:pt x="235597" y="274320"/>
                </a:lnTo>
                <a:lnTo>
                  <a:pt x="235597" y="235051"/>
                </a:lnTo>
                <a:lnTo>
                  <a:pt x="274853" y="235051"/>
                </a:lnTo>
                <a:lnTo>
                  <a:pt x="274853" y="156514"/>
                </a:lnTo>
                <a:lnTo>
                  <a:pt x="196329" y="156514"/>
                </a:lnTo>
                <a:lnTo>
                  <a:pt x="196329" y="234950"/>
                </a:lnTo>
                <a:lnTo>
                  <a:pt x="78524" y="234950"/>
                </a:lnTo>
                <a:lnTo>
                  <a:pt x="78524" y="156210"/>
                </a:lnTo>
                <a:lnTo>
                  <a:pt x="235597" y="156210"/>
                </a:lnTo>
                <a:lnTo>
                  <a:pt x="235597" y="117246"/>
                </a:lnTo>
                <a:lnTo>
                  <a:pt x="274853" y="117246"/>
                </a:lnTo>
                <a:lnTo>
                  <a:pt x="274853" y="38722"/>
                </a:lnTo>
                <a:close/>
              </a:path>
            </a:pathLst>
          </a:custGeom>
          <a:solidFill>
            <a:srgbClr val="001C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7437163" y="722496"/>
            <a:ext cx="274955" cy="274955"/>
          </a:xfrm>
          <a:custGeom>
            <a:avLst/>
            <a:gdLst/>
            <a:ahLst/>
            <a:cxnLst/>
            <a:rect l="l" t="t" r="r" b="b"/>
            <a:pathLst>
              <a:path w="274955" h="274955">
                <a:moveTo>
                  <a:pt x="274853" y="39268"/>
                </a:moveTo>
                <a:lnTo>
                  <a:pt x="235585" y="39268"/>
                </a:lnTo>
                <a:lnTo>
                  <a:pt x="235585" y="0"/>
                </a:lnTo>
                <a:lnTo>
                  <a:pt x="196329" y="0"/>
                </a:lnTo>
                <a:lnTo>
                  <a:pt x="196329" y="39268"/>
                </a:lnTo>
                <a:lnTo>
                  <a:pt x="196329" y="235597"/>
                </a:lnTo>
                <a:lnTo>
                  <a:pt x="78524" y="235597"/>
                </a:lnTo>
                <a:lnTo>
                  <a:pt x="78524" y="39268"/>
                </a:lnTo>
                <a:lnTo>
                  <a:pt x="196329" y="39268"/>
                </a:lnTo>
                <a:lnTo>
                  <a:pt x="196329" y="0"/>
                </a:lnTo>
                <a:lnTo>
                  <a:pt x="39255" y="0"/>
                </a:lnTo>
                <a:lnTo>
                  <a:pt x="39255" y="39268"/>
                </a:lnTo>
                <a:lnTo>
                  <a:pt x="0" y="39268"/>
                </a:lnTo>
                <a:lnTo>
                  <a:pt x="0" y="235597"/>
                </a:lnTo>
                <a:lnTo>
                  <a:pt x="39255" y="235597"/>
                </a:lnTo>
                <a:lnTo>
                  <a:pt x="39255" y="274866"/>
                </a:lnTo>
                <a:lnTo>
                  <a:pt x="235585" y="274866"/>
                </a:lnTo>
                <a:lnTo>
                  <a:pt x="235585" y="235597"/>
                </a:lnTo>
                <a:lnTo>
                  <a:pt x="274853" y="235597"/>
                </a:lnTo>
                <a:lnTo>
                  <a:pt x="274853" y="39268"/>
                </a:lnTo>
                <a:close/>
              </a:path>
            </a:pathLst>
          </a:custGeom>
          <a:solidFill>
            <a:srgbClr val="001C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7773270" y="722496"/>
            <a:ext cx="274955" cy="274955"/>
          </a:xfrm>
          <a:custGeom>
            <a:avLst/>
            <a:gdLst/>
            <a:ahLst/>
            <a:cxnLst/>
            <a:rect l="l" t="t" r="r" b="b"/>
            <a:pathLst>
              <a:path w="274955" h="274955">
                <a:moveTo>
                  <a:pt x="274866" y="39268"/>
                </a:moveTo>
                <a:lnTo>
                  <a:pt x="235597" y="39268"/>
                </a:lnTo>
                <a:lnTo>
                  <a:pt x="235597" y="0"/>
                </a:lnTo>
                <a:lnTo>
                  <a:pt x="196329" y="0"/>
                </a:lnTo>
                <a:lnTo>
                  <a:pt x="196329" y="39268"/>
                </a:lnTo>
                <a:lnTo>
                  <a:pt x="196329" y="235597"/>
                </a:lnTo>
                <a:lnTo>
                  <a:pt x="78536" y="235597"/>
                </a:lnTo>
                <a:lnTo>
                  <a:pt x="78536" y="39268"/>
                </a:lnTo>
                <a:lnTo>
                  <a:pt x="196329" y="39268"/>
                </a:lnTo>
                <a:lnTo>
                  <a:pt x="196329" y="0"/>
                </a:lnTo>
                <a:lnTo>
                  <a:pt x="39268" y="0"/>
                </a:lnTo>
                <a:lnTo>
                  <a:pt x="39268" y="39268"/>
                </a:lnTo>
                <a:lnTo>
                  <a:pt x="0" y="39268"/>
                </a:lnTo>
                <a:lnTo>
                  <a:pt x="0" y="235597"/>
                </a:lnTo>
                <a:lnTo>
                  <a:pt x="39268" y="235597"/>
                </a:lnTo>
                <a:lnTo>
                  <a:pt x="39268" y="274866"/>
                </a:lnTo>
                <a:lnTo>
                  <a:pt x="235597" y="274866"/>
                </a:lnTo>
                <a:lnTo>
                  <a:pt x="235597" y="235597"/>
                </a:lnTo>
                <a:lnTo>
                  <a:pt x="274866" y="235597"/>
                </a:lnTo>
                <a:lnTo>
                  <a:pt x="274866" y="39268"/>
                </a:lnTo>
                <a:close/>
              </a:path>
            </a:pathLst>
          </a:custGeom>
          <a:solidFill>
            <a:srgbClr val="001C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8109387" y="722496"/>
            <a:ext cx="274955" cy="274955"/>
          </a:xfrm>
          <a:custGeom>
            <a:avLst/>
            <a:gdLst/>
            <a:ahLst/>
            <a:cxnLst/>
            <a:rect l="l" t="t" r="r" b="b"/>
            <a:pathLst>
              <a:path w="274955" h="274955">
                <a:moveTo>
                  <a:pt x="274866" y="235597"/>
                </a:moveTo>
                <a:lnTo>
                  <a:pt x="235597" y="235597"/>
                </a:lnTo>
                <a:lnTo>
                  <a:pt x="235597" y="196329"/>
                </a:lnTo>
                <a:lnTo>
                  <a:pt x="117805" y="196329"/>
                </a:lnTo>
                <a:lnTo>
                  <a:pt x="117805" y="235597"/>
                </a:lnTo>
                <a:lnTo>
                  <a:pt x="157060" y="235597"/>
                </a:lnTo>
                <a:lnTo>
                  <a:pt x="157060" y="274866"/>
                </a:lnTo>
                <a:lnTo>
                  <a:pt x="274866" y="274866"/>
                </a:lnTo>
                <a:lnTo>
                  <a:pt x="274866" y="235597"/>
                </a:lnTo>
                <a:close/>
              </a:path>
              <a:path w="274955" h="274955">
                <a:moveTo>
                  <a:pt x="274866" y="0"/>
                </a:moveTo>
                <a:lnTo>
                  <a:pt x="196329" y="0"/>
                </a:lnTo>
                <a:lnTo>
                  <a:pt x="196329" y="39268"/>
                </a:lnTo>
                <a:lnTo>
                  <a:pt x="157060" y="39268"/>
                </a:lnTo>
                <a:lnTo>
                  <a:pt x="157060" y="78536"/>
                </a:lnTo>
                <a:lnTo>
                  <a:pt x="117805" y="78536"/>
                </a:lnTo>
                <a:lnTo>
                  <a:pt x="117805" y="117386"/>
                </a:lnTo>
                <a:lnTo>
                  <a:pt x="78536" y="117386"/>
                </a:lnTo>
                <a:lnTo>
                  <a:pt x="78536" y="546"/>
                </a:lnTo>
                <a:lnTo>
                  <a:pt x="0" y="546"/>
                </a:lnTo>
                <a:lnTo>
                  <a:pt x="0" y="117386"/>
                </a:lnTo>
                <a:lnTo>
                  <a:pt x="0" y="156756"/>
                </a:lnTo>
                <a:lnTo>
                  <a:pt x="0" y="196126"/>
                </a:lnTo>
                <a:lnTo>
                  <a:pt x="0" y="274866"/>
                </a:lnTo>
                <a:lnTo>
                  <a:pt x="78536" y="274866"/>
                </a:lnTo>
                <a:lnTo>
                  <a:pt x="78536" y="196126"/>
                </a:lnTo>
                <a:lnTo>
                  <a:pt x="196329" y="196126"/>
                </a:lnTo>
                <a:lnTo>
                  <a:pt x="196329" y="156756"/>
                </a:lnTo>
                <a:lnTo>
                  <a:pt x="157060" y="156756"/>
                </a:lnTo>
                <a:lnTo>
                  <a:pt x="157060" y="117792"/>
                </a:lnTo>
                <a:lnTo>
                  <a:pt x="196329" y="117792"/>
                </a:lnTo>
                <a:lnTo>
                  <a:pt x="196329" y="78536"/>
                </a:lnTo>
                <a:lnTo>
                  <a:pt x="235597" y="78536"/>
                </a:lnTo>
                <a:lnTo>
                  <a:pt x="235597" y="39268"/>
                </a:lnTo>
                <a:lnTo>
                  <a:pt x="274866" y="39268"/>
                </a:lnTo>
                <a:lnTo>
                  <a:pt x="274866" y="0"/>
                </a:lnTo>
                <a:close/>
              </a:path>
            </a:pathLst>
          </a:custGeom>
          <a:solidFill>
            <a:srgbClr val="001C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8484774" y="723042"/>
            <a:ext cx="236220" cy="274320"/>
          </a:xfrm>
          <a:custGeom>
            <a:avLst/>
            <a:gdLst/>
            <a:ahLst/>
            <a:cxnLst/>
            <a:rect l="l" t="t" r="r" b="b"/>
            <a:pathLst>
              <a:path w="236219" h="274319">
                <a:moveTo>
                  <a:pt x="235597" y="234950"/>
                </a:moveTo>
                <a:lnTo>
                  <a:pt x="78524" y="234950"/>
                </a:lnTo>
                <a:lnTo>
                  <a:pt x="78524" y="0"/>
                </a:lnTo>
                <a:lnTo>
                  <a:pt x="0" y="0"/>
                </a:lnTo>
                <a:lnTo>
                  <a:pt x="0" y="234950"/>
                </a:lnTo>
                <a:lnTo>
                  <a:pt x="0" y="274320"/>
                </a:lnTo>
                <a:lnTo>
                  <a:pt x="235597" y="274320"/>
                </a:lnTo>
                <a:lnTo>
                  <a:pt x="235597" y="234950"/>
                </a:lnTo>
                <a:close/>
              </a:path>
            </a:pathLst>
          </a:custGeom>
          <a:solidFill>
            <a:srgbClr val="001C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8781624" y="723042"/>
            <a:ext cx="274955" cy="274320"/>
          </a:xfrm>
          <a:custGeom>
            <a:avLst/>
            <a:gdLst/>
            <a:ahLst/>
            <a:cxnLst/>
            <a:rect l="l" t="t" r="r" b="b"/>
            <a:pathLst>
              <a:path w="274955" h="274319">
                <a:moveTo>
                  <a:pt x="274853" y="0"/>
                </a:moveTo>
                <a:lnTo>
                  <a:pt x="0" y="0"/>
                </a:lnTo>
                <a:lnTo>
                  <a:pt x="0" y="38100"/>
                </a:lnTo>
                <a:lnTo>
                  <a:pt x="0" y="116840"/>
                </a:lnTo>
                <a:lnTo>
                  <a:pt x="0" y="156210"/>
                </a:lnTo>
                <a:lnTo>
                  <a:pt x="0" y="234950"/>
                </a:lnTo>
                <a:lnTo>
                  <a:pt x="0" y="274320"/>
                </a:lnTo>
                <a:lnTo>
                  <a:pt x="274853" y="274320"/>
                </a:lnTo>
                <a:lnTo>
                  <a:pt x="274853" y="234950"/>
                </a:lnTo>
                <a:lnTo>
                  <a:pt x="78524" y="234950"/>
                </a:lnTo>
                <a:lnTo>
                  <a:pt x="78524" y="156210"/>
                </a:lnTo>
                <a:lnTo>
                  <a:pt x="235597" y="156210"/>
                </a:lnTo>
                <a:lnTo>
                  <a:pt x="235597" y="116840"/>
                </a:lnTo>
                <a:lnTo>
                  <a:pt x="78524" y="116840"/>
                </a:lnTo>
                <a:lnTo>
                  <a:pt x="78524" y="38100"/>
                </a:lnTo>
                <a:lnTo>
                  <a:pt x="274853" y="38100"/>
                </a:lnTo>
                <a:lnTo>
                  <a:pt x="274853" y="0"/>
                </a:lnTo>
                <a:close/>
              </a:path>
            </a:pathLst>
          </a:custGeom>
          <a:solidFill>
            <a:srgbClr val="001C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9156998" y="722496"/>
            <a:ext cx="236220" cy="274955"/>
          </a:xfrm>
          <a:custGeom>
            <a:avLst/>
            <a:gdLst/>
            <a:ahLst/>
            <a:cxnLst/>
            <a:rect l="l" t="t" r="r" b="b"/>
            <a:pathLst>
              <a:path w="236219" h="274955">
                <a:moveTo>
                  <a:pt x="235597" y="0"/>
                </a:moveTo>
                <a:lnTo>
                  <a:pt x="0" y="0"/>
                </a:lnTo>
                <a:lnTo>
                  <a:pt x="0" y="39268"/>
                </a:lnTo>
                <a:lnTo>
                  <a:pt x="78536" y="39268"/>
                </a:lnTo>
                <a:lnTo>
                  <a:pt x="78536" y="274866"/>
                </a:lnTo>
                <a:lnTo>
                  <a:pt x="157073" y="274866"/>
                </a:lnTo>
                <a:lnTo>
                  <a:pt x="157073" y="39268"/>
                </a:lnTo>
                <a:lnTo>
                  <a:pt x="235597" y="39268"/>
                </a:lnTo>
                <a:lnTo>
                  <a:pt x="235597" y="0"/>
                </a:lnTo>
                <a:close/>
              </a:path>
            </a:pathLst>
          </a:custGeom>
          <a:solidFill>
            <a:srgbClr val="001CD3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6" name="object 16"/>
          <p:cNvGrpSpPr/>
          <p:nvPr/>
        </p:nvGrpSpPr>
        <p:grpSpPr>
          <a:xfrm>
            <a:off x="2051894" y="3225032"/>
            <a:ext cx="3942079" cy="2851785"/>
            <a:chOff x="2051894" y="3225032"/>
            <a:chExt cx="3942079" cy="2851785"/>
          </a:xfrm>
        </p:grpSpPr>
        <p:sp>
          <p:nvSpPr>
            <p:cNvPr id="17" name="object 17"/>
            <p:cNvSpPr/>
            <p:nvPr/>
          </p:nvSpPr>
          <p:spPr>
            <a:xfrm>
              <a:off x="2051894" y="3225032"/>
              <a:ext cx="3942079" cy="2851785"/>
            </a:xfrm>
            <a:custGeom>
              <a:avLst/>
              <a:gdLst/>
              <a:ahLst/>
              <a:cxnLst/>
              <a:rect l="l" t="t" r="r" b="b"/>
              <a:pathLst>
                <a:path w="3942079" h="2851785">
                  <a:moveTo>
                    <a:pt x="3941684" y="0"/>
                  </a:moveTo>
                  <a:lnTo>
                    <a:pt x="0" y="0"/>
                  </a:lnTo>
                  <a:lnTo>
                    <a:pt x="0" y="2851189"/>
                  </a:lnTo>
                  <a:lnTo>
                    <a:pt x="3941684" y="2851189"/>
                  </a:lnTo>
                  <a:lnTo>
                    <a:pt x="3941684" y="0"/>
                  </a:lnTo>
                  <a:close/>
                </a:path>
              </a:pathLst>
            </a:custGeom>
            <a:solidFill>
              <a:srgbClr val="3030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139700" y="3300919"/>
              <a:ext cx="3766185" cy="2710815"/>
            </a:xfrm>
            <a:custGeom>
              <a:avLst/>
              <a:gdLst/>
              <a:ahLst/>
              <a:cxnLst/>
              <a:rect l="l" t="t" r="r" b="b"/>
              <a:pathLst>
                <a:path w="3766185" h="2710815">
                  <a:moveTo>
                    <a:pt x="3766064" y="0"/>
                  </a:moveTo>
                  <a:lnTo>
                    <a:pt x="0" y="0"/>
                  </a:lnTo>
                  <a:lnTo>
                    <a:pt x="0" y="2710255"/>
                  </a:lnTo>
                  <a:lnTo>
                    <a:pt x="3766064" y="2710255"/>
                  </a:lnTo>
                  <a:lnTo>
                    <a:pt x="3766064" y="0"/>
                  </a:lnTo>
                  <a:close/>
                </a:path>
              </a:pathLst>
            </a:custGeom>
            <a:solidFill>
              <a:srgbClr val="C3C3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27517" y="3398489"/>
              <a:ext cx="3590445" cy="325230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222281" y="3849795"/>
              <a:ext cx="3600904" cy="2033318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2222281" y="3849795"/>
              <a:ext cx="3601085" cy="2033905"/>
            </a:xfrm>
            <a:custGeom>
              <a:avLst/>
              <a:gdLst/>
              <a:ahLst/>
              <a:cxnLst/>
              <a:rect l="l" t="t" r="r" b="b"/>
              <a:pathLst>
                <a:path w="3601085" h="2033904">
                  <a:moveTo>
                    <a:pt x="3600900" y="0"/>
                  </a:moveTo>
                  <a:lnTo>
                    <a:pt x="0" y="0"/>
                  </a:lnTo>
                  <a:lnTo>
                    <a:pt x="0" y="2033318"/>
                  </a:lnTo>
                  <a:lnTo>
                    <a:pt x="3600900" y="2033318"/>
                  </a:lnTo>
                  <a:lnTo>
                    <a:pt x="3600900" y="0"/>
                  </a:lnTo>
                  <a:close/>
                </a:path>
              </a:pathLst>
            </a:custGeom>
            <a:solidFill>
              <a:srgbClr val="000000">
                <a:alpha val="45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/>
          <p:nvPr/>
        </p:nvSpPr>
        <p:spPr>
          <a:xfrm>
            <a:off x="1949488" y="6291967"/>
            <a:ext cx="892810" cy="201930"/>
          </a:xfrm>
          <a:custGeom>
            <a:avLst/>
            <a:gdLst/>
            <a:ahLst/>
            <a:cxnLst/>
            <a:rect l="l" t="t" r="r" b="b"/>
            <a:pathLst>
              <a:path w="892810" h="201929">
                <a:moveTo>
                  <a:pt x="201561" y="38"/>
                </a:moveTo>
                <a:lnTo>
                  <a:pt x="143979" y="38"/>
                </a:lnTo>
                <a:lnTo>
                  <a:pt x="143979" y="86360"/>
                </a:lnTo>
                <a:lnTo>
                  <a:pt x="57594" y="86360"/>
                </a:lnTo>
                <a:lnTo>
                  <a:pt x="57594" y="0"/>
                </a:lnTo>
                <a:lnTo>
                  <a:pt x="0" y="0"/>
                </a:lnTo>
                <a:lnTo>
                  <a:pt x="0" y="86360"/>
                </a:lnTo>
                <a:lnTo>
                  <a:pt x="0" y="115570"/>
                </a:lnTo>
                <a:lnTo>
                  <a:pt x="0" y="201930"/>
                </a:lnTo>
                <a:lnTo>
                  <a:pt x="57594" y="201930"/>
                </a:lnTo>
                <a:lnTo>
                  <a:pt x="57594" y="115570"/>
                </a:lnTo>
                <a:lnTo>
                  <a:pt x="143979" y="115570"/>
                </a:lnTo>
                <a:lnTo>
                  <a:pt x="143979" y="201599"/>
                </a:lnTo>
                <a:lnTo>
                  <a:pt x="201561" y="201599"/>
                </a:lnTo>
                <a:lnTo>
                  <a:pt x="201561" y="115570"/>
                </a:lnTo>
                <a:lnTo>
                  <a:pt x="201561" y="115214"/>
                </a:lnTo>
                <a:lnTo>
                  <a:pt x="201561" y="86423"/>
                </a:lnTo>
                <a:lnTo>
                  <a:pt x="201561" y="38"/>
                </a:lnTo>
                <a:close/>
              </a:path>
              <a:path w="892810" h="201929">
                <a:moveTo>
                  <a:pt x="431927" y="0"/>
                </a:moveTo>
                <a:lnTo>
                  <a:pt x="230365" y="0"/>
                </a:lnTo>
                <a:lnTo>
                  <a:pt x="230365" y="29210"/>
                </a:lnTo>
                <a:lnTo>
                  <a:pt x="230365" y="86360"/>
                </a:lnTo>
                <a:lnTo>
                  <a:pt x="230365" y="115570"/>
                </a:lnTo>
                <a:lnTo>
                  <a:pt x="230365" y="172720"/>
                </a:lnTo>
                <a:lnTo>
                  <a:pt x="230365" y="201930"/>
                </a:lnTo>
                <a:lnTo>
                  <a:pt x="431927" y="201930"/>
                </a:lnTo>
                <a:lnTo>
                  <a:pt x="431927" y="172720"/>
                </a:lnTo>
                <a:lnTo>
                  <a:pt x="287947" y="172720"/>
                </a:lnTo>
                <a:lnTo>
                  <a:pt x="287947" y="115570"/>
                </a:lnTo>
                <a:lnTo>
                  <a:pt x="403136" y="115570"/>
                </a:lnTo>
                <a:lnTo>
                  <a:pt x="403136" y="86360"/>
                </a:lnTo>
                <a:lnTo>
                  <a:pt x="287947" y="86360"/>
                </a:lnTo>
                <a:lnTo>
                  <a:pt x="287947" y="29210"/>
                </a:lnTo>
                <a:lnTo>
                  <a:pt x="431927" y="29210"/>
                </a:lnTo>
                <a:lnTo>
                  <a:pt x="431927" y="0"/>
                </a:lnTo>
                <a:close/>
              </a:path>
              <a:path w="892810" h="201929">
                <a:moveTo>
                  <a:pt x="662292" y="144005"/>
                </a:moveTo>
                <a:lnTo>
                  <a:pt x="604697" y="144005"/>
                </a:lnTo>
                <a:lnTo>
                  <a:pt x="604697" y="201599"/>
                </a:lnTo>
                <a:lnTo>
                  <a:pt x="662292" y="201599"/>
                </a:lnTo>
                <a:lnTo>
                  <a:pt x="662292" y="144005"/>
                </a:lnTo>
                <a:close/>
              </a:path>
              <a:path w="892810" h="201929">
                <a:moveTo>
                  <a:pt x="662292" y="57619"/>
                </a:moveTo>
                <a:lnTo>
                  <a:pt x="633488" y="57619"/>
                </a:lnTo>
                <a:lnTo>
                  <a:pt x="633488" y="28829"/>
                </a:lnTo>
                <a:lnTo>
                  <a:pt x="604697" y="28829"/>
                </a:lnTo>
                <a:lnTo>
                  <a:pt x="604697" y="38"/>
                </a:lnTo>
                <a:lnTo>
                  <a:pt x="518312" y="38"/>
                </a:lnTo>
                <a:lnTo>
                  <a:pt x="518312" y="28829"/>
                </a:lnTo>
                <a:lnTo>
                  <a:pt x="489521" y="28829"/>
                </a:lnTo>
                <a:lnTo>
                  <a:pt x="489521" y="57150"/>
                </a:lnTo>
                <a:lnTo>
                  <a:pt x="460717" y="57150"/>
                </a:lnTo>
                <a:lnTo>
                  <a:pt x="460717" y="115570"/>
                </a:lnTo>
                <a:lnTo>
                  <a:pt x="460717" y="143510"/>
                </a:lnTo>
                <a:lnTo>
                  <a:pt x="460717" y="201930"/>
                </a:lnTo>
                <a:lnTo>
                  <a:pt x="518312" y="201930"/>
                </a:lnTo>
                <a:lnTo>
                  <a:pt x="518312" y="143510"/>
                </a:lnTo>
                <a:lnTo>
                  <a:pt x="662292" y="143510"/>
                </a:lnTo>
                <a:lnTo>
                  <a:pt x="662292" y="115570"/>
                </a:lnTo>
                <a:lnTo>
                  <a:pt x="518312" y="115570"/>
                </a:lnTo>
                <a:lnTo>
                  <a:pt x="518312" y="57619"/>
                </a:lnTo>
                <a:lnTo>
                  <a:pt x="547103" y="57619"/>
                </a:lnTo>
                <a:lnTo>
                  <a:pt x="547103" y="28829"/>
                </a:lnTo>
                <a:lnTo>
                  <a:pt x="575906" y="28829"/>
                </a:lnTo>
                <a:lnTo>
                  <a:pt x="575906" y="57619"/>
                </a:lnTo>
                <a:lnTo>
                  <a:pt x="604697" y="57619"/>
                </a:lnTo>
                <a:lnTo>
                  <a:pt x="604697" y="115214"/>
                </a:lnTo>
                <a:lnTo>
                  <a:pt x="662292" y="115214"/>
                </a:lnTo>
                <a:lnTo>
                  <a:pt x="662292" y="57619"/>
                </a:lnTo>
                <a:close/>
              </a:path>
              <a:path w="892810" h="201929">
                <a:moveTo>
                  <a:pt x="892644" y="57619"/>
                </a:moveTo>
                <a:lnTo>
                  <a:pt x="863854" y="57619"/>
                </a:lnTo>
                <a:lnTo>
                  <a:pt x="863854" y="28829"/>
                </a:lnTo>
                <a:lnTo>
                  <a:pt x="835050" y="28829"/>
                </a:lnTo>
                <a:lnTo>
                  <a:pt x="835050" y="57619"/>
                </a:lnTo>
                <a:lnTo>
                  <a:pt x="835050" y="144005"/>
                </a:lnTo>
                <a:lnTo>
                  <a:pt x="806259" y="144005"/>
                </a:lnTo>
                <a:lnTo>
                  <a:pt x="806259" y="172720"/>
                </a:lnTo>
                <a:lnTo>
                  <a:pt x="748677" y="172720"/>
                </a:lnTo>
                <a:lnTo>
                  <a:pt x="748677" y="29210"/>
                </a:lnTo>
                <a:lnTo>
                  <a:pt x="806259" y="29210"/>
                </a:lnTo>
                <a:lnTo>
                  <a:pt x="806259" y="57619"/>
                </a:lnTo>
                <a:lnTo>
                  <a:pt x="835050" y="57619"/>
                </a:lnTo>
                <a:lnTo>
                  <a:pt x="835050" y="28829"/>
                </a:lnTo>
                <a:lnTo>
                  <a:pt x="835050" y="0"/>
                </a:lnTo>
                <a:lnTo>
                  <a:pt x="691083" y="0"/>
                </a:lnTo>
                <a:lnTo>
                  <a:pt x="691083" y="29210"/>
                </a:lnTo>
                <a:lnTo>
                  <a:pt x="691083" y="172720"/>
                </a:lnTo>
                <a:lnTo>
                  <a:pt x="691083" y="201930"/>
                </a:lnTo>
                <a:lnTo>
                  <a:pt x="835050" y="201930"/>
                </a:lnTo>
                <a:lnTo>
                  <a:pt x="835050" y="172808"/>
                </a:lnTo>
                <a:lnTo>
                  <a:pt x="863854" y="172808"/>
                </a:lnTo>
                <a:lnTo>
                  <a:pt x="863854" y="144005"/>
                </a:lnTo>
                <a:lnTo>
                  <a:pt x="892644" y="144005"/>
                </a:lnTo>
                <a:lnTo>
                  <a:pt x="892644" y="57619"/>
                </a:lnTo>
                <a:close/>
              </a:path>
            </a:pathLst>
          </a:custGeom>
          <a:solidFill>
            <a:srgbClr val="3030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899727" y="6291967"/>
            <a:ext cx="173355" cy="201930"/>
          </a:xfrm>
          <a:custGeom>
            <a:avLst/>
            <a:gdLst/>
            <a:ahLst/>
            <a:cxnLst/>
            <a:rect l="l" t="t" r="r" b="b"/>
            <a:pathLst>
              <a:path w="173355" h="201929">
                <a:moveTo>
                  <a:pt x="172770" y="172720"/>
                </a:moveTo>
                <a:lnTo>
                  <a:pt x="57581" y="172720"/>
                </a:lnTo>
                <a:lnTo>
                  <a:pt x="57581" y="0"/>
                </a:lnTo>
                <a:lnTo>
                  <a:pt x="0" y="0"/>
                </a:lnTo>
                <a:lnTo>
                  <a:pt x="0" y="172720"/>
                </a:lnTo>
                <a:lnTo>
                  <a:pt x="0" y="201930"/>
                </a:lnTo>
                <a:lnTo>
                  <a:pt x="172770" y="201930"/>
                </a:lnTo>
                <a:lnTo>
                  <a:pt x="172770" y="172720"/>
                </a:lnTo>
                <a:close/>
              </a:path>
            </a:pathLst>
          </a:custGeom>
          <a:solidFill>
            <a:srgbClr val="3030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130080" y="6291967"/>
            <a:ext cx="864235" cy="201930"/>
          </a:xfrm>
          <a:custGeom>
            <a:avLst/>
            <a:gdLst/>
            <a:ahLst/>
            <a:cxnLst/>
            <a:rect l="l" t="t" r="r" b="b"/>
            <a:pathLst>
              <a:path w="864235" h="201929">
                <a:moveTo>
                  <a:pt x="172770" y="38"/>
                </a:moveTo>
                <a:lnTo>
                  <a:pt x="0" y="38"/>
                </a:lnTo>
                <a:lnTo>
                  <a:pt x="0" y="28829"/>
                </a:lnTo>
                <a:lnTo>
                  <a:pt x="57594" y="28829"/>
                </a:lnTo>
                <a:lnTo>
                  <a:pt x="57594" y="172808"/>
                </a:lnTo>
                <a:lnTo>
                  <a:pt x="0" y="172808"/>
                </a:lnTo>
                <a:lnTo>
                  <a:pt x="0" y="201599"/>
                </a:lnTo>
                <a:lnTo>
                  <a:pt x="172770" y="201599"/>
                </a:lnTo>
                <a:lnTo>
                  <a:pt x="172770" y="172808"/>
                </a:lnTo>
                <a:lnTo>
                  <a:pt x="115189" y="172808"/>
                </a:lnTo>
                <a:lnTo>
                  <a:pt x="115189" y="28829"/>
                </a:lnTo>
                <a:lnTo>
                  <a:pt x="172770" y="28829"/>
                </a:lnTo>
                <a:lnTo>
                  <a:pt x="172770" y="38"/>
                </a:lnTo>
                <a:close/>
              </a:path>
              <a:path w="864235" h="201929">
                <a:moveTo>
                  <a:pt x="403136" y="0"/>
                </a:moveTo>
                <a:lnTo>
                  <a:pt x="345541" y="0"/>
                </a:lnTo>
                <a:lnTo>
                  <a:pt x="345541" y="86360"/>
                </a:lnTo>
                <a:lnTo>
                  <a:pt x="316750" y="86360"/>
                </a:lnTo>
                <a:lnTo>
                  <a:pt x="316750" y="57150"/>
                </a:lnTo>
                <a:lnTo>
                  <a:pt x="287947" y="57150"/>
                </a:lnTo>
                <a:lnTo>
                  <a:pt x="287947" y="29210"/>
                </a:lnTo>
                <a:lnTo>
                  <a:pt x="259156" y="29210"/>
                </a:lnTo>
                <a:lnTo>
                  <a:pt x="259156" y="0"/>
                </a:lnTo>
                <a:lnTo>
                  <a:pt x="201574" y="0"/>
                </a:lnTo>
                <a:lnTo>
                  <a:pt x="201574" y="29210"/>
                </a:lnTo>
                <a:lnTo>
                  <a:pt x="201574" y="57150"/>
                </a:lnTo>
                <a:lnTo>
                  <a:pt x="201574" y="86360"/>
                </a:lnTo>
                <a:lnTo>
                  <a:pt x="201574" y="201930"/>
                </a:lnTo>
                <a:lnTo>
                  <a:pt x="259156" y="201930"/>
                </a:lnTo>
                <a:lnTo>
                  <a:pt x="259156" y="86360"/>
                </a:lnTo>
                <a:lnTo>
                  <a:pt x="287947" y="86360"/>
                </a:lnTo>
                <a:lnTo>
                  <a:pt x="287947" y="115570"/>
                </a:lnTo>
                <a:lnTo>
                  <a:pt x="316750" y="115570"/>
                </a:lnTo>
                <a:lnTo>
                  <a:pt x="316750" y="143510"/>
                </a:lnTo>
                <a:lnTo>
                  <a:pt x="345541" y="143510"/>
                </a:lnTo>
                <a:lnTo>
                  <a:pt x="345541" y="201930"/>
                </a:lnTo>
                <a:lnTo>
                  <a:pt x="403136" y="201930"/>
                </a:lnTo>
                <a:lnTo>
                  <a:pt x="403136" y="143510"/>
                </a:lnTo>
                <a:lnTo>
                  <a:pt x="403136" y="115570"/>
                </a:lnTo>
                <a:lnTo>
                  <a:pt x="403136" y="86360"/>
                </a:lnTo>
                <a:lnTo>
                  <a:pt x="403136" y="0"/>
                </a:lnTo>
                <a:close/>
              </a:path>
              <a:path w="864235" h="201929">
                <a:moveTo>
                  <a:pt x="633488" y="0"/>
                </a:moveTo>
                <a:lnTo>
                  <a:pt x="431927" y="0"/>
                </a:lnTo>
                <a:lnTo>
                  <a:pt x="431927" y="29210"/>
                </a:lnTo>
                <a:lnTo>
                  <a:pt x="431927" y="86360"/>
                </a:lnTo>
                <a:lnTo>
                  <a:pt x="431927" y="115570"/>
                </a:lnTo>
                <a:lnTo>
                  <a:pt x="431927" y="172720"/>
                </a:lnTo>
                <a:lnTo>
                  <a:pt x="431927" y="201930"/>
                </a:lnTo>
                <a:lnTo>
                  <a:pt x="633488" y="201930"/>
                </a:lnTo>
                <a:lnTo>
                  <a:pt x="633488" y="172720"/>
                </a:lnTo>
                <a:lnTo>
                  <a:pt x="489521" y="172720"/>
                </a:lnTo>
                <a:lnTo>
                  <a:pt x="489521" y="115570"/>
                </a:lnTo>
                <a:lnTo>
                  <a:pt x="604697" y="115570"/>
                </a:lnTo>
                <a:lnTo>
                  <a:pt x="604697" y="86360"/>
                </a:lnTo>
                <a:lnTo>
                  <a:pt x="489521" y="86360"/>
                </a:lnTo>
                <a:lnTo>
                  <a:pt x="489521" y="29210"/>
                </a:lnTo>
                <a:lnTo>
                  <a:pt x="633488" y="29210"/>
                </a:lnTo>
                <a:lnTo>
                  <a:pt x="633488" y="0"/>
                </a:lnTo>
                <a:close/>
              </a:path>
              <a:path w="864235" h="201929">
                <a:moveTo>
                  <a:pt x="863854" y="172808"/>
                </a:moveTo>
                <a:lnTo>
                  <a:pt x="835050" y="172808"/>
                </a:lnTo>
                <a:lnTo>
                  <a:pt x="835050" y="144005"/>
                </a:lnTo>
                <a:lnTo>
                  <a:pt x="748677" y="144005"/>
                </a:lnTo>
                <a:lnTo>
                  <a:pt x="748677" y="172808"/>
                </a:lnTo>
                <a:lnTo>
                  <a:pt x="777468" y="172808"/>
                </a:lnTo>
                <a:lnTo>
                  <a:pt x="777468" y="201599"/>
                </a:lnTo>
                <a:lnTo>
                  <a:pt x="863854" y="201599"/>
                </a:lnTo>
                <a:lnTo>
                  <a:pt x="863854" y="172808"/>
                </a:lnTo>
                <a:close/>
              </a:path>
              <a:path w="864235" h="201929">
                <a:moveTo>
                  <a:pt x="863854" y="29210"/>
                </a:moveTo>
                <a:lnTo>
                  <a:pt x="835050" y="29210"/>
                </a:lnTo>
                <a:lnTo>
                  <a:pt x="835050" y="0"/>
                </a:lnTo>
                <a:lnTo>
                  <a:pt x="806259" y="0"/>
                </a:lnTo>
                <a:lnTo>
                  <a:pt x="806259" y="29210"/>
                </a:lnTo>
                <a:lnTo>
                  <a:pt x="806259" y="86360"/>
                </a:lnTo>
                <a:lnTo>
                  <a:pt x="777468" y="86360"/>
                </a:lnTo>
                <a:lnTo>
                  <a:pt x="777468" y="115570"/>
                </a:lnTo>
                <a:lnTo>
                  <a:pt x="719874" y="115570"/>
                </a:lnTo>
                <a:lnTo>
                  <a:pt x="719874" y="29210"/>
                </a:lnTo>
                <a:lnTo>
                  <a:pt x="806259" y="29210"/>
                </a:lnTo>
                <a:lnTo>
                  <a:pt x="806259" y="0"/>
                </a:lnTo>
                <a:lnTo>
                  <a:pt x="662292" y="0"/>
                </a:lnTo>
                <a:lnTo>
                  <a:pt x="662292" y="29210"/>
                </a:lnTo>
                <a:lnTo>
                  <a:pt x="662292" y="115570"/>
                </a:lnTo>
                <a:lnTo>
                  <a:pt x="662292" y="143510"/>
                </a:lnTo>
                <a:lnTo>
                  <a:pt x="662292" y="201930"/>
                </a:lnTo>
                <a:lnTo>
                  <a:pt x="719874" y="201930"/>
                </a:lnTo>
                <a:lnTo>
                  <a:pt x="719874" y="143510"/>
                </a:lnTo>
                <a:lnTo>
                  <a:pt x="806259" y="143510"/>
                </a:lnTo>
                <a:lnTo>
                  <a:pt x="806259" y="115570"/>
                </a:lnTo>
                <a:lnTo>
                  <a:pt x="863854" y="115570"/>
                </a:lnTo>
                <a:lnTo>
                  <a:pt x="863854" y="86360"/>
                </a:lnTo>
                <a:lnTo>
                  <a:pt x="863854" y="29210"/>
                </a:lnTo>
                <a:close/>
              </a:path>
            </a:pathLst>
          </a:custGeom>
          <a:solidFill>
            <a:srgbClr val="3030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080319" y="6320795"/>
            <a:ext cx="57785" cy="144145"/>
          </a:xfrm>
          <a:custGeom>
            <a:avLst/>
            <a:gdLst/>
            <a:ahLst/>
            <a:cxnLst/>
            <a:rect l="l" t="t" r="r" b="b"/>
            <a:pathLst>
              <a:path w="57785" h="144145">
                <a:moveTo>
                  <a:pt x="57581" y="86385"/>
                </a:moveTo>
                <a:lnTo>
                  <a:pt x="0" y="86385"/>
                </a:lnTo>
                <a:lnTo>
                  <a:pt x="0" y="143979"/>
                </a:lnTo>
                <a:lnTo>
                  <a:pt x="57581" y="143979"/>
                </a:lnTo>
                <a:lnTo>
                  <a:pt x="57581" y="86385"/>
                </a:lnTo>
                <a:close/>
              </a:path>
              <a:path w="57785" h="144145">
                <a:moveTo>
                  <a:pt x="57581" y="0"/>
                </a:moveTo>
                <a:lnTo>
                  <a:pt x="0" y="0"/>
                </a:lnTo>
                <a:lnTo>
                  <a:pt x="0" y="57594"/>
                </a:lnTo>
                <a:lnTo>
                  <a:pt x="57581" y="57594"/>
                </a:lnTo>
                <a:lnTo>
                  <a:pt x="57581" y="0"/>
                </a:lnTo>
                <a:close/>
              </a:path>
            </a:pathLst>
          </a:custGeom>
          <a:solidFill>
            <a:srgbClr val="3030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253090" y="6291967"/>
            <a:ext cx="201930" cy="201930"/>
          </a:xfrm>
          <a:custGeom>
            <a:avLst/>
            <a:gdLst/>
            <a:ahLst/>
            <a:cxnLst/>
            <a:rect l="l" t="t" r="r" b="b"/>
            <a:pathLst>
              <a:path w="201929" h="201929">
                <a:moveTo>
                  <a:pt x="201561" y="0"/>
                </a:moveTo>
                <a:lnTo>
                  <a:pt x="143967" y="0"/>
                </a:lnTo>
                <a:lnTo>
                  <a:pt x="143967" y="86360"/>
                </a:lnTo>
                <a:lnTo>
                  <a:pt x="115176" y="86360"/>
                </a:lnTo>
                <a:lnTo>
                  <a:pt x="115176" y="57150"/>
                </a:lnTo>
                <a:lnTo>
                  <a:pt x="86385" y="57150"/>
                </a:lnTo>
                <a:lnTo>
                  <a:pt x="86385" y="29210"/>
                </a:lnTo>
                <a:lnTo>
                  <a:pt x="57581" y="29210"/>
                </a:lnTo>
                <a:lnTo>
                  <a:pt x="57581" y="0"/>
                </a:lnTo>
                <a:lnTo>
                  <a:pt x="0" y="0"/>
                </a:lnTo>
                <a:lnTo>
                  <a:pt x="0" y="29210"/>
                </a:lnTo>
                <a:lnTo>
                  <a:pt x="0" y="57150"/>
                </a:lnTo>
                <a:lnTo>
                  <a:pt x="0" y="86360"/>
                </a:lnTo>
                <a:lnTo>
                  <a:pt x="0" y="201930"/>
                </a:lnTo>
                <a:lnTo>
                  <a:pt x="57581" y="201930"/>
                </a:lnTo>
                <a:lnTo>
                  <a:pt x="57581" y="86360"/>
                </a:lnTo>
                <a:lnTo>
                  <a:pt x="86385" y="86360"/>
                </a:lnTo>
                <a:lnTo>
                  <a:pt x="86385" y="115570"/>
                </a:lnTo>
                <a:lnTo>
                  <a:pt x="115176" y="115570"/>
                </a:lnTo>
                <a:lnTo>
                  <a:pt x="115176" y="143510"/>
                </a:lnTo>
                <a:lnTo>
                  <a:pt x="143967" y="143510"/>
                </a:lnTo>
                <a:lnTo>
                  <a:pt x="143967" y="201930"/>
                </a:lnTo>
                <a:lnTo>
                  <a:pt x="201561" y="201930"/>
                </a:lnTo>
                <a:lnTo>
                  <a:pt x="201561" y="143510"/>
                </a:lnTo>
                <a:lnTo>
                  <a:pt x="201561" y="115570"/>
                </a:lnTo>
                <a:lnTo>
                  <a:pt x="201561" y="86360"/>
                </a:lnTo>
                <a:lnTo>
                  <a:pt x="201561" y="0"/>
                </a:lnTo>
                <a:close/>
              </a:path>
            </a:pathLst>
          </a:custGeom>
          <a:solidFill>
            <a:srgbClr val="3030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483443" y="6292005"/>
            <a:ext cx="201930" cy="201930"/>
          </a:xfrm>
          <a:custGeom>
            <a:avLst/>
            <a:gdLst/>
            <a:ahLst/>
            <a:cxnLst/>
            <a:rect l="l" t="t" r="r" b="b"/>
            <a:pathLst>
              <a:path w="201929" h="201929">
                <a:moveTo>
                  <a:pt x="201561" y="28790"/>
                </a:moveTo>
                <a:lnTo>
                  <a:pt x="172770" y="28790"/>
                </a:lnTo>
                <a:lnTo>
                  <a:pt x="172770" y="0"/>
                </a:lnTo>
                <a:lnTo>
                  <a:pt x="143979" y="0"/>
                </a:lnTo>
                <a:lnTo>
                  <a:pt x="143979" y="28790"/>
                </a:lnTo>
                <a:lnTo>
                  <a:pt x="143979" y="172770"/>
                </a:lnTo>
                <a:lnTo>
                  <a:pt x="57594" y="172770"/>
                </a:lnTo>
                <a:lnTo>
                  <a:pt x="57594" y="28790"/>
                </a:lnTo>
                <a:lnTo>
                  <a:pt x="143979" y="28790"/>
                </a:lnTo>
                <a:lnTo>
                  <a:pt x="143979" y="0"/>
                </a:lnTo>
                <a:lnTo>
                  <a:pt x="28803" y="0"/>
                </a:lnTo>
                <a:lnTo>
                  <a:pt x="28803" y="28790"/>
                </a:lnTo>
                <a:lnTo>
                  <a:pt x="0" y="28790"/>
                </a:lnTo>
                <a:lnTo>
                  <a:pt x="0" y="172770"/>
                </a:lnTo>
                <a:lnTo>
                  <a:pt x="28803" y="172770"/>
                </a:lnTo>
                <a:lnTo>
                  <a:pt x="28803" y="201561"/>
                </a:lnTo>
                <a:lnTo>
                  <a:pt x="172770" y="201561"/>
                </a:lnTo>
                <a:lnTo>
                  <a:pt x="172770" y="172770"/>
                </a:lnTo>
                <a:lnTo>
                  <a:pt x="201561" y="172770"/>
                </a:lnTo>
                <a:lnTo>
                  <a:pt x="201561" y="28790"/>
                </a:lnTo>
                <a:close/>
              </a:path>
            </a:pathLst>
          </a:custGeom>
          <a:solidFill>
            <a:srgbClr val="3030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713808" y="6291967"/>
            <a:ext cx="201930" cy="201930"/>
          </a:xfrm>
          <a:custGeom>
            <a:avLst/>
            <a:gdLst/>
            <a:ahLst/>
            <a:cxnLst/>
            <a:rect l="l" t="t" r="r" b="b"/>
            <a:pathLst>
              <a:path w="201929" h="201929">
                <a:moveTo>
                  <a:pt x="201561" y="0"/>
                </a:moveTo>
                <a:lnTo>
                  <a:pt x="143967" y="0"/>
                </a:lnTo>
                <a:lnTo>
                  <a:pt x="143967" y="86360"/>
                </a:lnTo>
                <a:lnTo>
                  <a:pt x="115176" y="86360"/>
                </a:lnTo>
                <a:lnTo>
                  <a:pt x="115176" y="115214"/>
                </a:lnTo>
                <a:lnTo>
                  <a:pt x="86385" y="115214"/>
                </a:lnTo>
                <a:lnTo>
                  <a:pt x="86385" y="86360"/>
                </a:lnTo>
                <a:lnTo>
                  <a:pt x="57581" y="86360"/>
                </a:lnTo>
                <a:lnTo>
                  <a:pt x="57581" y="0"/>
                </a:lnTo>
                <a:lnTo>
                  <a:pt x="0" y="0"/>
                </a:lnTo>
                <a:lnTo>
                  <a:pt x="0" y="86360"/>
                </a:lnTo>
                <a:lnTo>
                  <a:pt x="0" y="115570"/>
                </a:lnTo>
                <a:lnTo>
                  <a:pt x="28790" y="115570"/>
                </a:lnTo>
                <a:lnTo>
                  <a:pt x="28790" y="144005"/>
                </a:lnTo>
                <a:lnTo>
                  <a:pt x="57581" y="144005"/>
                </a:lnTo>
                <a:lnTo>
                  <a:pt x="57581" y="172808"/>
                </a:lnTo>
                <a:lnTo>
                  <a:pt x="86385" y="172808"/>
                </a:lnTo>
                <a:lnTo>
                  <a:pt x="86385" y="201599"/>
                </a:lnTo>
                <a:lnTo>
                  <a:pt x="115176" y="201599"/>
                </a:lnTo>
                <a:lnTo>
                  <a:pt x="115176" y="172808"/>
                </a:lnTo>
                <a:lnTo>
                  <a:pt x="143967" y="172808"/>
                </a:lnTo>
                <a:lnTo>
                  <a:pt x="143967" y="144005"/>
                </a:lnTo>
                <a:lnTo>
                  <a:pt x="172770" y="144005"/>
                </a:lnTo>
                <a:lnTo>
                  <a:pt x="172770" y="115570"/>
                </a:lnTo>
                <a:lnTo>
                  <a:pt x="201561" y="115570"/>
                </a:lnTo>
                <a:lnTo>
                  <a:pt x="201561" y="86360"/>
                </a:lnTo>
                <a:lnTo>
                  <a:pt x="201561" y="0"/>
                </a:lnTo>
                <a:close/>
              </a:path>
            </a:pathLst>
          </a:custGeom>
          <a:solidFill>
            <a:srgbClr val="3030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972964" y="6291967"/>
            <a:ext cx="633730" cy="201930"/>
          </a:xfrm>
          <a:custGeom>
            <a:avLst/>
            <a:gdLst/>
            <a:ahLst/>
            <a:cxnLst/>
            <a:rect l="l" t="t" r="r" b="b"/>
            <a:pathLst>
              <a:path w="633729" h="201929">
                <a:moveTo>
                  <a:pt x="172770" y="38"/>
                </a:moveTo>
                <a:lnTo>
                  <a:pt x="0" y="38"/>
                </a:lnTo>
                <a:lnTo>
                  <a:pt x="0" y="28829"/>
                </a:lnTo>
                <a:lnTo>
                  <a:pt x="57581" y="28829"/>
                </a:lnTo>
                <a:lnTo>
                  <a:pt x="57581" y="172808"/>
                </a:lnTo>
                <a:lnTo>
                  <a:pt x="0" y="172808"/>
                </a:lnTo>
                <a:lnTo>
                  <a:pt x="0" y="201599"/>
                </a:lnTo>
                <a:lnTo>
                  <a:pt x="172770" y="201599"/>
                </a:lnTo>
                <a:lnTo>
                  <a:pt x="172770" y="172808"/>
                </a:lnTo>
                <a:lnTo>
                  <a:pt x="115176" y="172808"/>
                </a:lnTo>
                <a:lnTo>
                  <a:pt x="115176" y="28829"/>
                </a:lnTo>
                <a:lnTo>
                  <a:pt x="172770" y="28829"/>
                </a:lnTo>
                <a:lnTo>
                  <a:pt x="172770" y="38"/>
                </a:lnTo>
                <a:close/>
              </a:path>
              <a:path w="633729" h="201929">
                <a:moveTo>
                  <a:pt x="403123" y="0"/>
                </a:moveTo>
                <a:lnTo>
                  <a:pt x="345528" y="0"/>
                </a:lnTo>
                <a:lnTo>
                  <a:pt x="345528" y="86360"/>
                </a:lnTo>
                <a:lnTo>
                  <a:pt x="316738" y="86360"/>
                </a:lnTo>
                <a:lnTo>
                  <a:pt x="316738" y="57150"/>
                </a:lnTo>
                <a:lnTo>
                  <a:pt x="287947" y="57150"/>
                </a:lnTo>
                <a:lnTo>
                  <a:pt x="287947" y="29210"/>
                </a:lnTo>
                <a:lnTo>
                  <a:pt x="259143" y="29210"/>
                </a:lnTo>
                <a:lnTo>
                  <a:pt x="259143" y="0"/>
                </a:lnTo>
                <a:lnTo>
                  <a:pt x="201561" y="0"/>
                </a:lnTo>
                <a:lnTo>
                  <a:pt x="201561" y="29210"/>
                </a:lnTo>
                <a:lnTo>
                  <a:pt x="201561" y="57150"/>
                </a:lnTo>
                <a:lnTo>
                  <a:pt x="201561" y="86360"/>
                </a:lnTo>
                <a:lnTo>
                  <a:pt x="201561" y="201930"/>
                </a:lnTo>
                <a:lnTo>
                  <a:pt x="259143" y="201930"/>
                </a:lnTo>
                <a:lnTo>
                  <a:pt x="259143" y="86360"/>
                </a:lnTo>
                <a:lnTo>
                  <a:pt x="287947" y="86360"/>
                </a:lnTo>
                <a:lnTo>
                  <a:pt x="287947" y="115570"/>
                </a:lnTo>
                <a:lnTo>
                  <a:pt x="316738" y="115570"/>
                </a:lnTo>
                <a:lnTo>
                  <a:pt x="316738" y="143510"/>
                </a:lnTo>
                <a:lnTo>
                  <a:pt x="345528" y="143510"/>
                </a:lnTo>
                <a:lnTo>
                  <a:pt x="345528" y="201930"/>
                </a:lnTo>
                <a:lnTo>
                  <a:pt x="403123" y="201930"/>
                </a:lnTo>
                <a:lnTo>
                  <a:pt x="403123" y="143510"/>
                </a:lnTo>
                <a:lnTo>
                  <a:pt x="403123" y="115570"/>
                </a:lnTo>
                <a:lnTo>
                  <a:pt x="403123" y="86360"/>
                </a:lnTo>
                <a:lnTo>
                  <a:pt x="403123" y="0"/>
                </a:lnTo>
                <a:close/>
              </a:path>
              <a:path w="633729" h="201929">
                <a:moveTo>
                  <a:pt x="633488" y="0"/>
                </a:moveTo>
                <a:lnTo>
                  <a:pt x="431914" y="0"/>
                </a:lnTo>
                <a:lnTo>
                  <a:pt x="431914" y="29210"/>
                </a:lnTo>
                <a:lnTo>
                  <a:pt x="431914" y="86360"/>
                </a:lnTo>
                <a:lnTo>
                  <a:pt x="431914" y="115570"/>
                </a:lnTo>
                <a:lnTo>
                  <a:pt x="431914" y="172720"/>
                </a:lnTo>
                <a:lnTo>
                  <a:pt x="431914" y="201930"/>
                </a:lnTo>
                <a:lnTo>
                  <a:pt x="633488" y="201930"/>
                </a:lnTo>
                <a:lnTo>
                  <a:pt x="633488" y="172720"/>
                </a:lnTo>
                <a:lnTo>
                  <a:pt x="489508" y="172720"/>
                </a:lnTo>
                <a:lnTo>
                  <a:pt x="489508" y="115570"/>
                </a:lnTo>
                <a:lnTo>
                  <a:pt x="604685" y="115570"/>
                </a:lnTo>
                <a:lnTo>
                  <a:pt x="604685" y="86360"/>
                </a:lnTo>
                <a:lnTo>
                  <a:pt x="489508" y="86360"/>
                </a:lnTo>
                <a:lnTo>
                  <a:pt x="489508" y="29210"/>
                </a:lnTo>
                <a:lnTo>
                  <a:pt x="633488" y="29210"/>
                </a:lnTo>
                <a:lnTo>
                  <a:pt x="633488" y="0"/>
                </a:lnTo>
                <a:close/>
              </a:path>
            </a:pathLst>
          </a:custGeom>
          <a:solidFill>
            <a:srgbClr val="3030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664044" y="6464764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10" h="29210">
                <a:moveTo>
                  <a:pt x="28794" y="0"/>
                </a:moveTo>
                <a:lnTo>
                  <a:pt x="0" y="0"/>
                </a:lnTo>
                <a:lnTo>
                  <a:pt x="0" y="28794"/>
                </a:lnTo>
                <a:lnTo>
                  <a:pt x="28794" y="28794"/>
                </a:lnTo>
                <a:lnTo>
                  <a:pt x="28794" y="0"/>
                </a:lnTo>
                <a:close/>
              </a:path>
            </a:pathLst>
          </a:custGeom>
          <a:solidFill>
            <a:srgbClr val="3030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779223" y="6464764"/>
            <a:ext cx="29209" cy="29209"/>
          </a:xfrm>
          <a:custGeom>
            <a:avLst/>
            <a:gdLst/>
            <a:ahLst/>
            <a:cxnLst/>
            <a:rect l="l" t="t" r="r" b="b"/>
            <a:pathLst>
              <a:path w="29210" h="29210">
                <a:moveTo>
                  <a:pt x="28794" y="0"/>
                </a:moveTo>
                <a:lnTo>
                  <a:pt x="0" y="0"/>
                </a:lnTo>
                <a:lnTo>
                  <a:pt x="0" y="28794"/>
                </a:lnTo>
                <a:lnTo>
                  <a:pt x="28794" y="28794"/>
                </a:lnTo>
                <a:lnTo>
                  <a:pt x="28794" y="0"/>
                </a:lnTo>
                <a:close/>
              </a:path>
            </a:pathLst>
          </a:custGeom>
          <a:solidFill>
            <a:srgbClr val="3030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635244" y="6291967"/>
            <a:ext cx="201930" cy="173355"/>
          </a:xfrm>
          <a:custGeom>
            <a:avLst/>
            <a:gdLst/>
            <a:ahLst/>
            <a:cxnLst/>
            <a:rect l="l" t="t" r="r" b="b"/>
            <a:pathLst>
              <a:path w="201929" h="173354">
                <a:moveTo>
                  <a:pt x="115176" y="38"/>
                </a:moveTo>
                <a:lnTo>
                  <a:pt x="86385" y="38"/>
                </a:lnTo>
                <a:lnTo>
                  <a:pt x="86385" y="115214"/>
                </a:lnTo>
                <a:lnTo>
                  <a:pt x="115176" y="115214"/>
                </a:lnTo>
                <a:lnTo>
                  <a:pt x="115176" y="38"/>
                </a:lnTo>
                <a:close/>
              </a:path>
              <a:path w="201929" h="173354">
                <a:moveTo>
                  <a:pt x="201561" y="144005"/>
                </a:moveTo>
                <a:lnTo>
                  <a:pt x="115176" y="144005"/>
                </a:lnTo>
                <a:lnTo>
                  <a:pt x="115176" y="172808"/>
                </a:lnTo>
                <a:lnTo>
                  <a:pt x="201561" y="172808"/>
                </a:lnTo>
                <a:lnTo>
                  <a:pt x="201561" y="144005"/>
                </a:lnTo>
                <a:close/>
              </a:path>
              <a:path w="201929" h="173354">
                <a:moveTo>
                  <a:pt x="201561" y="115570"/>
                </a:moveTo>
                <a:lnTo>
                  <a:pt x="57594" y="115570"/>
                </a:lnTo>
                <a:lnTo>
                  <a:pt x="57594" y="0"/>
                </a:lnTo>
                <a:lnTo>
                  <a:pt x="0" y="0"/>
                </a:lnTo>
                <a:lnTo>
                  <a:pt x="0" y="115570"/>
                </a:lnTo>
                <a:lnTo>
                  <a:pt x="0" y="143510"/>
                </a:lnTo>
                <a:lnTo>
                  <a:pt x="0" y="172720"/>
                </a:lnTo>
                <a:lnTo>
                  <a:pt x="86385" y="172720"/>
                </a:lnTo>
                <a:lnTo>
                  <a:pt x="86385" y="143510"/>
                </a:lnTo>
                <a:lnTo>
                  <a:pt x="201561" y="143510"/>
                </a:lnTo>
                <a:lnTo>
                  <a:pt x="201561" y="115570"/>
                </a:lnTo>
                <a:close/>
              </a:path>
              <a:path w="201929" h="173354">
                <a:moveTo>
                  <a:pt x="201561" y="38"/>
                </a:moveTo>
                <a:lnTo>
                  <a:pt x="143979" y="38"/>
                </a:lnTo>
                <a:lnTo>
                  <a:pt x="143979" y="115214"/>
                </a:lnTo>
                <a:lnTo>
                  <a:pt x="201561" y="115214"/>
                </a:lnTo>
                <a:lnTo>
                  <a:pt x="201561" y="38"/>
                </a:lnTo>
                <a:close/>
              </a:path>
            </a:pathLst>
          </a:custGeom>
          <a:solidFill>
            <a:srgbClr val="3030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865597" y="6292005"/>
            <a:ext cx="201930" cy="201930"/>
          </a:xfrm>
          <a:custGeom>
            <a:avLst/>
            <a:gdLst/>
            <a:ahLst/>
            <a:cxnLst/>
            <a:rect l="l" t="t" r="r" b="b"/>
            <a:pathLst>
              <a:path w="201929" h="201929">
                <a:moveTo>
                  <a:pt x="201574" y="28790"/>
                </a:moveTo>
                <a:lnTo>
                  <a:pt x="172770" y="28790"/>
                </a:lnTo>
                <a:lnTo>
                  <a:pt x="172770" y="0"/>
                </a:lnTo>
                <a:lnTo>
                  <a:pt x="28803" y="0"/>
                </a:lnTo>
                <a:lnTo>
                  <a:pt x="28803" y="28790"/>
                </a:lnTo>
                <a:lnTo>
                  <a:pt x="0" y="28790"/>
                </a:lnTo>
                <a:lnTo>
                  <a:pt x="0" y="86385"/>
                </a:lnTo>
                <a:lnTo>
                  <a:pt x="28803" y="86385"/>
                </a:lnTo>
                <a:lnTo>
                  <a:pt x="28803" y="115176"/>
                </a:lnTo>
                <a:lnTo>
                  <a:pt x="143979" y="115176"/>
                </a:lnTo>
                <a:lnTo>
                  <a:pt x="143979" y="172770"/>
                </a:lnTo>
                <a:lnTo>
                  <a:pt x="57594" y="172770"/>
                </a:lnTo>
                <a:lnTo>
                  <a:pt x="57594" y="143967"/>
                </a:lnTo>
                <a:lnTo>
                  <a:pt x="0" y="143967"/>
                </a:lnTo>
                <a:lnTo>
                  <a:pt x="0" y="172770"/>
                </a:lnTo>
                <a:lnTo>
                  <a:pt x="28803" y="172770"/>
                </a:lnTo>
                <a:lnTo>
                  <a:pt x="28803" y="201561"/>
                </a:lnTo>
                <a:lnTo>
                  <a:pt x="172770" y="201561"/>
                </a:lnTo>
                <a:lnTo>
                  <a:pt x="172770" y="172770"/>
                </a:lnTo>
                <a:lnTo>
                  <a:pt x="201574" y="172770"/>
                </a:lnTo>
                <a:lnTo>
                  <a:pt x="201574" y="115176"/>
                </a:lnTo>
                <a:lnTo>
                  <a:pt x="172770" y="115176"/>
                </a:lnTo>
                <a:lnTo>
                  <a:pt x="172770" y="86385"/>
                </a:lnTo>
                <a:lnTo>
                  <a:pt x="57594" y="86385"/>
                </a:lnTo>
                <a:lnTo>
                  <a:pt x="57594" y="28790"/>
                </a:lnTo>
                <a:lnTo>
                  <a:pt x="143979" y="28790"/>
                </a:lnTo>
                <a:lnTo>
                  <a:pt x="143979" y="57581"/>
                </a:lnTo>
                <a:lnTo>
                  <a:pt x="201574" y="57581"/>
                </a:lnTo>
                <a:lnTo>
                  <a:pt x="201574" y="28790"/>
                </a:lnTo>
                <a:close/>
              </a:path>
            </a:pathLst>
          </a:custGeom>
          <a:solidFill>
            <a:srgbClr val="30303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4" name="object 34"/>
          <p:cNvGrpSpPr/>
          <p:nvPr/>
        </p:nvGrpSpPr>
        <p:grpSpPr>
          <a:xfrm>
            <a:off x="8073052" y="3225032"/>
            <a:ext cx="3953510" cy="2848610"/>
            <a:chOff x="8073052" y="3225032"/>
            <a:chExt cx="3953510" cy="2848610"/>
          </a:xfrm>
        </p:grpSpPr>
        <p:sp>
          <p:nvSpPr>
            <p:cNvPr id="35" name="object 35"/>
            <p:cNvSpPr/>
            <p:nvPr/>
          </p:nvSpPr>
          <p:spPr>
            <a:xfrm>
              <a:off x="8073052" y="3225032"/>
              <a:ext cx="3953510" cy="2848610"/>
            </a:xfrm>
            <a:custGeom>
              <a:avLst/>
              <a:gdLst/>
              <a:ahLst/>
              <a:cxnLst/>
              <a:rect l="l" t="t" r="r" b="b"/>
              <a:pathLst>
                <a:path w="3953509" h="2848610">
                  <a:moveTo>
                    <a:pt x="3953135" y="0"/>
                  </a:moveTo>
                  <a:lnTo>
                    <a:pt x="0" y="0"/>
                  </a:lnTo>
                  <a:lnTo>
                    <a:pt x="0" y="2848080"/>
                  </a:lnTo>
                  <a:lnTo>
                    <a:pt x="3953135" y="2848080"/>
                  </a:lnTo>
                  <a:lnTo>
                    <a:pt x="3953135" y="0"/>
                  </a:lnTo>
                  <a:close/>
                </a:path>
              </a:pathLst>
            </a:custGeom>
            <a:solidFill>
              <a:srgbClr val="3030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8161114" y="3300837"/>
              <a:ext cx="3777615" cy="2707640"/>
            </a:xfrm>
            <a:custGeom>
              <a:avLst/>
              <a:gdLst/>
              <a:ahLst/>
              <a:cxnLst/>
              <a:rect l="l" t="t" r="r" b="b"/>
              <a:pathLst>
                <a:path w="3777615" h="2707640">
                  <a:moveTo>
                    <a:pt x="3777005" y="0"/>
                  </a:moveTo>
                  <a:lnTo>
                    <a:pt x="0" y="0"/>
                  </a:lnTo>
                  <a:lnTo>
                    <a:pt x="0" y="2707300"/>
                  </a:lnTo>
                  <a:lnTo>
                    <a:pt x="3777005" y="2707300"/>
                  </a:lnTo>
                  <a:lnTo>
                    <a:pt x="3777005" y="0"/>
                  </a:lnTo>
                  <a:close/>
                </a:path>
              </a:pathLst>
            </a:custGeom>
            <a:solidFill>
              <a:srgbClr val="C3C3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7" name="object 3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243941" y="3395917"/>
              <a:ext cx="3611366" cy="330377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243941" y="3851610"/>
              <a:ext cx="3611366" cy="2027833"/>
            </a:xfrm>
            <a:prstGeom prst="rect">
              <a:avLst/>
            </a:prstGeom>
          </p:spPr>
        </p:pic>
      </p:grpSp>
      <p:sp>
        <p:nvSpPr>
          <p:cNvPr id="39" name="object 39"/>
          <p:cNvSpPr/>
          <p:nvPr/>
        </p:nvSpPr>
        <p:spPr>
          <a:xfrm>
            <a:off x="8531098" y="6292563"/>
            <a:ext cx="1123315" cy="202565"/>
          </a:xfrm>
          <a:custGeom>
            <a:avLst/>
            <a:gdLst/>
            <a:ahLst/>
            <a:cxnLst/>
            <a:rect l="l" t="t" r="r" b="b"/>
            <a:pathLst>
              <a:path w="1123315" h="202564">
                <a:moveTo>
                  <a:pt x="201561" y="29235"/>
                </a:moveTo>
                <a:lnTo>
                  <a:pt x="143967" y="29235"/>
                </a:lnTo>
                <a:lnTo>
                  <a:pt x="143967" y="115570"/>
                </a:lnTo>
                <a:lnTo>
                  <a:pt x="57581" y="115570"/>
                </a:lnTo>
                <a:lnTo>
                  <a:pt x="57581" y="29210"/>
                </a:lnTo>
                <a:lnTo>
                  <a:pt x="172770" y="29210"/>
                </a:lnTo>
                <a:lnTo>
                  <a:pt x="172770" y="0"/>
                </a:lnTo>
                <a:lnTo>
                  <a:pt x="0" y="0"/>
                </a:lnTo>
                <a:lnTo>
                  <a:pt x="0" y="29210"/>
                </a:lnTo>
                <a:lnTo>
                  <a:pt x="0" y="115570"/>
                </a:lnTo>
                <a:lnTo>
                  <a:pt x="0" y="144780"/>
                </a:lnTo>
                <a:lnTo>
                  <a:pt x="0" y="201930"/>
                </a:lnTo>
                <a:lnTo>
                  <a:pt x="57581" y="201930"/>
                </a:lnTo>
                <a:lnTo>
                  <a:pt x="57581" y="144780"/>
                </a:lnTo>
                <a:lnTo>
                  <a:pt x="172770" y="144780"/>
                </a:lnTo>
                <a:lnTo>
                  <a:pt x="172770" y="115620"/>
                </a:lnTo>
                <a:lnTo>
                  <a:pt x="201561" y="115620"/>
                </a:lnTo>
                <a:lnTo>
                  <a:pt x="201561" y="29235"/>
                </a:lnTo>
                <a:close/>
              </a:path>
              <a:path w="1123315" h="202564">
                <a:moveTo>
                  <a:pt x="431927" y="58039"/>
                </a:moveTo>
                <a:lnTo>
                  <a:pt x="403123" y="58039"/>
                </a:lnTo>
                <a:lnTo>
                  <a:pt x="403123" y="29235"/>
                </a:lnTo>
                <a:lnTo>
                  <a:pt x="374332" y="29235"/>
                </a:lnTo>
                <a:lnTo>
                  <a:pt x="374332" y="444"/>
                </a:lnTo>
                <a:lnTo>
                  <a:pt x="287947" y="444"/>
                </a:lnTo>
                <a:lnTo>
                  <a:pt x="287947" y="29235"/>
                </a:lnTo>
                <a:lnTo>
                  <a:pt x="259156" y="29235"/>
                </a:lnTo>
                <a:lnTo>
                  <a:pt x="259156" y="58039"/>
                </a:lnTo>
                <a:lnTo>
                  <a:pt x="316738" y="58039"/>
                </a:lnTo>
                <a:lnTo>
                  <a:pt x="316738" y="29235"/>
                </a:lnTo>
                <a:lnTo>
                  <a:pt x="345541" y="29235"/>
                </a:lnTo>
                <a:lnTo>
                  <a:pt x="345541" y="58039"/>
                </a:lnTo>
                <a:lnTo>
                  <a:pt x="374332" y="58039"/>
                </a:lnTo>
                <a:lnTo>
                  <a:pt x="374332" y="115570"/>
                </a:lnTo>
                <a:lnTo>
                  <a:pt x="287947" y="115570"/>
                </a:lnTo>
                <a:lnTo>
                  <a:pt x="287947" y="58420"/>
                </a:lnTo>
                <a:lnTo>
                  <a:pt x="230352" y="58420"/>
                </a:lnTo>
                <a:lnTo>
                  <a:pt x="230352" y="115570"/>
                </a:lnTo>
                <a:lnTo>
                  <a:pt x="230352" y="144780"/>
                </a:lnTo>
                <a:lnTo>
                  <a:pt x="230352" y="201930"/>
                </a:lnTo>
                <a:lnTo>
                  <a:pt x="287947" y="201930"/>
                </a:lnTo>
                <a:lnTo>
                  <a:pt x="287947" y="144780"/>
                </a:lnTo>
                <a:lnTo>
                  <a:pt x="374332" y="144780"/>
                </a:lnTo>
                <a:lnTo>
                  <a:pt x="374332" y="202006"/>
                </a:lnTo>
                <a:lnTo>
                  <a:pt x="431927" y="202006"/>
                </a:lnTo>
                <a:lnTo>
                  <a:pt x="431927" y="144780"/>
                </a:lnTo>
                <a:lnTo>
                  <a:pt x="431927" y="144424"/>
                </a:lnTo>
                <a:lnTo>
                  <a:pt x="431927" y="115620"/>
                </a:lnTo>
                <a:lnTo>
                  <a:pt x="431927" y="58039"/>
                </a:lnTo>
                <a:close/>
              </a:path>
              <a:path w="1123315" h="202564">
                <a:moveTo>
                  <a:pt x="662279" y="29235"/>
                </a:moveTo>
                <a:lnTo>
                  <a:pt x="604685" y="29235"/>
                </a:lnTo>
                <a:lnTo>
                  <a:pt x="604685" y="115570"/>
                </a:lnTo>
                <a:lnTo>
                  <a:pt x="518299" y="115570"/>
                </a:lnTo>
                <a:lnTo>
                  <a:pt x="518299" y="29210"/>
                </a:lnTo>
                <a:lnTo>
                  <a:pt x="633488" y="29210"/>
                </a:lnTo>
                <a:lnTo>
                  <a:pt x="633488" y="0"/>
                </a:lnTo>
                <a:lnTo>
                  <a:pt x="460717" y="0"/>
                </a:lnTo>
                <a:lnTo>
                  <a:pt x="460717" y="29210"/>
                </a:lnTo>
                <a:lnTo>
                  <a:pt x="460717" y="115570"/>
                </a:lnTo>
                <a:lnTo>
                  <a:pt x="460717" y="144780"/>
                </a:lnTo>
                <a:lnTo>
                  <a:pt x="460717" y="201930"/>
                </a:lnTo>
                <a:lnTo>
                  <a:pt x="518299" y="201930"/>
                </a:lnTo>
                <a:lnTo>
                  <a:pt x="518299" y="144780"/>
                </a:lnTo>
                <a:lnTo>
                  <a:pt x="633488" y="144780"/>
                </a:lnTo>
                <a:lnTo>
                  <a:pt x="633488" y="115620"/>
                </a:lnTo>
                <a:lnTo>
                  <a:pt x="662279" y="115620"/>
                </a:lnTo>
                <a:lnTo>
                  <a:pt x="662279" y="29235"/>
                </a:lnTo>
                <a:close/>
              </a:path>
              <a:path w="1123315" h="202564">
                <a:moveTo>
                  <a:pt x="892644" y="0"/>
                </a:moveTo>
                <a:lnTo>
                  <a:pt x="691070" y="0"/>
                </a:lnTo>
                <a:lnTo>
                  <a:pt x="691070" y="29210"/>
                </a:lnTo>
                <a:lnTo>
                  <a:pt x="691070" y="86360"/>
                </a:lnTo>
                <a:lnTo>
                  <a:pt x="691070" y="115570"/>
                </a:lnTo>
                <a:lnTo>
                  <a:pt x="691070" y="172720"/>
                </a:lnTo>
                <a:lnTo>
                  <a:pt x="691070" y="201930"/>
                </a:lnTo>
                <a:lnTo>
                  <a:pt x="892644" y="201930"/>
                </a:lnTo>
                <a:lnTo>
                  <a:pt x="892644" y="172720"/>
                </a:lnTo>
                <a:lnTo>
                  <a:pt x="748665" y="172720"/>
                </a:lnTo>
                <a:lnTo>
                  <a:pt x="748665" y="115570"/>
                </a:lnTo>
                <a:lnTo>
                  <a:pt x="863841" y="115570"/>
                </a:lnTo>
                <a:lnTo>
                  <a:pt x="863841" y="86360"/>
                </a:lnTo>
                <a:lnTo>
                  <a:pt x="748665" y="86360"/>
                </a:lnTo>
                <a:lnTo>
                  <a:pt x="748665" y="29210"/>
                </a:lnTo>
                <a:lnTo>
                  <a:pt x="892644" y="29210"/>
                </a:lnTo>
                <a:lnTo>
                  <a:pt x="892644" y="0"/>
                </a:lnTo>
                <a:close/>
              </a:path>
              <a:path w="1123315" h="202564">
                <a:moveTo>
                  <a:pt x="1122997" y="29210"/>
                </a:moveTo>
                <a:lnTo>
                  <a:pt x="1094206" y="29210"/>
                </a:lnTo>
                <a:lnTo>
                  <a:pt x="1094206" y="0"/>
                </a:lnTo>
                <a:lnTo>
                  <a:pt x="1065415" y="0"/>
                </a:lnTo>
                <a:lnTo>
                  <a:pt x="1065415" y="29210"/>
                </a:lnTo>
                <a:lnTo>
                  <a:pt x="1065415" y="86360"/>
                </a:lnTo>
                <a:lnTo>
                  <a:pt x="1036612" y="86360"/>
                </a:lnTo>
                <a:lnTo>
                  <a:pt x="1036612" y="115570"/>
                </a:lnTo>
                <a:lnTo>
                  <a:pt x="979030" y="115570"/>
                </a:lnTo>
                <a:lnTo>
                  <a:pt x="979030" y="29210"/>
                </a:lnTo>
                <a:lnTo>
                  <a:pt x="1065415" y="29210"/>
                </a:lnTo>
                <a:lnTo>
                  <a:pt x="1065415" y="0"/>
                </a:lnTo>
                <a:lnTo>
                  <a:pt x="921435" y="0"/>
                </a:lnTo>
                <a:lnTo>
                  <a:pt x="921435" y="29210"/>
                </a:lnTo>
                <a:lnTo>
                  <a:pt x="921435" y="115570"/>
                </a:lnTo>
                <a:lnTo>
                  <a:pt x="921435" y="144780"/>
                </a:lnTo>
                <a:lnTo>
                  <a:pt x="921435" y="201930"/>
                </a:lnTo>
                <a:lnTo>
                  <a:pt x="979030" y="201930"/>
                </a:lnTo>
                <a:lnTo>
                  <a:pt x="979030" y="144780"/>
                </a:lnTo>
                <a:lnTo>
                  <a:pt x="1007821" y="144780"/>
                </a:lnTo>
                <a:lnTo>
                  <a:pt x="1007821" y="173215"/>
                </a:lnTo>
                <a:lnTo>
                  <a:pt x="1036612" y="173215"/>
                </a:lnTo>
                <a:lnTo>
                  <a:pt x="1036612" y="202006"/>
                </a:lnTo>
                <a:lnTo>
                  <a:pt x="1122997" y="202006"/>
                </a:lnTo>
                <a:lnTo>
                  <a:pt x="1122997" y="173215"/>
                </a:lnTo>
                <a:lnTo>
                  <a:pt x="1094206" y="173215"/>
                </a:lnTo>
                <a:lnTo>
                  <a:pt x="1094206" y="144424"/>
                </a:lnTo>
                <a:lnTo>
                  <a:pt x="1065415" y="144424"/>
                </a:lnTo>
                <a:lnTo>
                  <a:pt x="1065415" y="115570"/>
                </a:lnTo>
                <a:lnTo>
                  <a:pt x="1122997" y="115570"/>
                </a:lnTo>
                <a:lnTo>
                  <a:pt x="1122997" y="86360"/>
                </a:lnTo>
                <a:lnTo>
                  <a:pt x="1122997" y="29210"/>
                </a:lnTo>
                <a:close/>
              </a:path>
            </a:pathLst>
          </a:custGeom>
          <a:solidFill>
            <a:srgbClr val="3030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9711690" y="6436988"/>
            <a:ext cx="86995" cy="86995"/>
          </a:xfrm>
          <a:custGeom>
            <a:avLst/>
            <a:gdLst/>
            <a:ahLst/>
            <a:cxnLst/>
            <a:rect l="l" t="t" r="r" b="b"/>
            <a:pathLst>
              <a:path w="86995" h="86995">
                <a:moveTo>
                  <a:pt x="86385" y="0"/>
                </a:moveTo>
                <a:lnTo>
                  <a:pt x="28790" y="0"/>
                </a:lnTo>
                <a:lnTo>
                  <a:pt x="28790" y="57581"/>
                </a:lnTo>
                <a:lnTo>
                  <a:pt x="0" y="57581"/>
                </a:lnTo>
                <a:lnTo>
                  <a:pt x="0" y="86385"/>
                </a:lnTo>
                <a:lnTo>
                  <a:pt x="57581" y="86385"/>
                </a:lnTo>
                <a:lnTo>
                  <a:pt x="57581" y="57581"/>
                </a:lnTo>
                <a:lnTo>
                  <a:pt x="86385" y="57581"/>
                </a:lnTo>
                <a:lnTo>
                  <a:pt x="86385" y="0"/>
                </a:lnTo>
                <a:close/>
              </a:path>
            </a:pathLst>
          </a:custGeom>
          <a:solidFill>
            <a:srgbClr val="3030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9960471" y="6292563"/>
            <a:ext cx="201930" cy="201930"/>
          </a:xfrm>
          <a:custGeom>
            <a:avLst/>
            <a:gdLst/>
            <a:ahLst/>
            <a:cxnLst/>
            <a:rect l="l" t="t" r="r" b="b"/>
            <a:pathLst>
              <a:path w="201929" h="201929">
                <a:moveTo>
                  <a:pt x="201574" y="29235"/>
                </a:moveTo>
                <a:lnTo>
                  <a:pt x="143979" y="29235"/>
                </a:lnTo>
                <a:lnTo>
                  <a:pt x="143979" y="115570"/>
                </a:lnTo>
                <a:lnTo>
                  <a:pt x="57594" y="115570"/>
                </a:lnTo>
                <a:lnTo>
                  <a:pt x="57594" y="29210"/>
                </a:lnTo>
                <a:lnTo>
                  <a:pt x="172770" y="29210"/>
                </a:lnTo>
                <a:lnTo>
                  <a:pt x="172770" y="0"/>
                </a:lnTo>
                <a:lnTo>
                  <a:pt x="0" y="0"/>
                </a:lnTo>
                <a:lnTo>
                  <a:pt x="0" y="29210"/>
                </a:lnTo>
                <a:lnTo>
                  <a:pt x="0" y="115570"/>
                </a:lnTo>
                <a:lnTo>
                  <a:pt x="0" y="144780"/>
                </a:lnTo>
                <a:lnTo>
                  <a:pt x="0" y="201930"/>
                </a:lnTo>
                <a:lnTo>
                  <a:pt x="57594" y="201930"/>
                </a:lnTo>
                <a:lnTo>
                  <a:pt x="57594" y="144780"/>
                </a:lnTo>
                <a:lnTo>
                  <a:pt x="172770" y="144780"/>
                </a:lnTo>
                <a:lnTo>
                  <a:pt x="172770" y="115620"/>
                </a:lnTo>
                <a:lnTo>
                  <a:pt x="201574" y="115620"/>
                </a:lnTo>
                <a:lnTo>
                  <a:pt x="201574" y="29235"/>
                </a:lnTo>
                <a:close/>
              </a:path>
            </a:pathLst>
          </a:custGeom>
          <a:solidFill>
            <a:srgbClr val="3030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0219627" y="6292563"/>
            <a:ext cx="633730" cy="202565"/>
          </a:xfrm>
          <a:custGeom>
            <a:avLst/>
            <a:gdLst/>
            <a:ahLst/>
            <a:cxnLst/>
            <a:rect l="l" t="t" r="r" b="b"/>
            <a:pathLst>
              <a:path w="633729" h="202564">
                <a:moveTo>
                  <a:pt x="172770" y="172720"/>
                </a:moveTo>
                <a:lnTo>
                  <a:pt x="57594" y="172720"/>
                </a:lnTo>
                <a:lnTo>
                  <a:pt x="57594" y="0"/>
                </a:lnTo>
                <a:lnTo>
                  <a:pt x="0" y="0"/>
                </a:lnTo>
                <a:lnTo>
                  <a:pt x="0" y="172720"/>
                </a:lnTo>
                <a:lnTo>
                  <a:pt x="0" y="201930"/>
                </a:lnTo>
                <a:lnTo>
                  <a:pt x="172770" y="201930"/>
                </a:lnTo>
                <a:lnTo>
                  <a:pt x="172770" y="172720"/>
                </a:lnTo>
                <a:close/>
              </a:path>
              <a:path w="633729" h="202564">
                <a:moveTo>
                  <a:pt x="403136" y="0"/>
                </a:moveTo>
                <a:lnTo>
                  <a:pt x="201574" y="0"/>
                </a:lnTo>
                <a:lnTo>
                  <a:pt x="201574" y="29210"/>
                </a:lnTo>
                <a:lnTo>
                  <a:pt x="201574" y="86360"/>
                </a:lnTo>
                <a:lnTo>
                  <a:pt x="201574" y="115570"/>
                </a:lnTo>
                <a:lnTo>
                  <a:pt x="201574" y="172720"/>
                </a:lnTo>
                <a:lnTo>
                  <a:pt x="201574" y="201930"/>
                </a:lnTo>
                <a:lnTo>
                  <a:pt x="403136" y="201930"/>
                </a:lnTo>
                <a:lnTo>
                  <a:pt x="403136" y="172720"/>
                </a:lnTo>
                <a:lnTo>
                  <a:pt x="259156" y="172720"/>
                </a:lnTo>
                <a:lnTo>
                  <a:pt x="259156" y="115570"/>
                </a:lnTo>
                <a:lnTo>
                  <a:pt x="374332" y="115570"/>
                </a:lnTo>
                <a:lnTo>
                  <a:pt x="374332" y="86360"/>
                </a:lnTo>
                <a:lnTo>
                  <a:pt x="259156" y="86360"/>
                </a:lnTo>
                <a:lnTo>
                  <a:pt x="259156" y="29210"/>
                </a:lnTo>
                <a:lnTo>
                  <a:pt x="403136" y="29210"/>
                </a:lnTo>
                <a:lnTo>
                  <a:pt x="403136" y="0"/>
                </a:lnTo>
                <a:close/>
              </a:path>
              <a:path w="633729" h="202564">
                <a:moveTo>
                  <a:pt x="633488" y="58039"/>
                </a:moveTo>
                <a:lnTo>
                  <a:pt x="604697" y="58039"/>
                </a:lnTo>
                <a:lnTo>
                  <a:pt x="604697" y="29235"/>
                </a:lnTo>
                <a:lnTo>
                  <a:pt x="575906" y="29235"/>
                </a:lnTo>
                <a:lnTo>
                  <a:pt x="575906" y="444"/>
                </a:lnTo>
                <a:lnTo>
                  <a:pt x="489521" y="444"/>
                </a:lnTo>
                <a:lnTo>
                  <a:pt x="489521" y="29235"/>
                </a:lnTo>
                <a:lnTo>
                  <a:pt x="460717" y="29235"/>
                </a:lnTo>
                <a:lnTo>
                  <a:pt x="460717" y="58039"/>
                </a:lnTo>
                <a:lnTo>
                  <a:pt x="518312" y="58039"/>
                </a:lnTo>
                <a:lnTo>
                  <a:pt x="518312" y="29235"/>
                </a:lnTo>
                <a:lnTo>
                  <a:pt x="547103" y="29235"/>
                </a:lnTo>
                <a:lnTo>
                  <a:pt x="547103" y="58039"/>
                </a:lnTo>
                <a:lnTo>
                  <a:pt x="575906" y="58039"/>
                </a:lnTo>
                <a:lnTo>
                  <a:pt x="575906" y="115570"/>
                </a:lnTo>
                <a:lnTo>
                  <a:pt x="489521" y="115570"/>
                </a:lnTo>
                <a:lnTo>
                  <a:pt x="489521" y="58420"/>
                </a:lnTo>
                <a:lnTo>
                  <a:pt x="431927" y="58420"/>
                </a:lnTo>
                <a:lnTo>
                  <a:pt x="431927" y="115570"/>
                </a:lnTo>
                <a:lnTo>
                  <a:pt x="431927" y="144780"/>
                </a:lnTo>
                <a:lnTo>
                  <a:pt x="431927" y="201930"/>
                </a:lnTo>
                <a:lnTo>
                  <a:pt x="489521" y="201930"/>
                </a:lnTo>
                <a:lnTo>
                  <a:pt x="489521" y="144780"/>
                </a:lnTo>
                <a:lnTo>
                  <a:pt x="575906" y="144780"/>
                </a:lnTo>
                <a:lnTo>
                  <a:pt x="575906" y="202006"/>
                </a:lnTo>
                <a:lnTo>
                  <a:pt x="633488" y="202006"/>
                </a:lnTo>
                <a:lnTo>
                  <a:pt x="633488" y="144780"/>
                </a:lnTo>
                <a:lnTo>
                  <a:pt x="633488" y="144424"/>
                </a:lnTo>
                <a:lnTo>
                  <a:pt x="633488" y="115620"/>
                </a:lnTo>
                <a:lnTo>
                  <a:pt x="633488" y="58039"/>
                </a:lnTo>
                <a:close/>
              </a:path>
            </a:pathLst>
          </a:custGeom>
          <a:solidFill>
            <a:srgbClr val="3030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0881919" y="6292563"/>
            <a:ext cx="432434" cy="202565"/>
          </a:xfrm>
          <a:custGeom>
            <a:avLst/>
            <a:gdLst/>
            <a:ahLst/>
            <a:cxnLst/>
            <a:rect l="l" t="t" r="r" b="b"/>
            <a:pathLst>
              <a:path w="432434" h="202564">
                <a:moveTo>
                  <a:pt x="201561" y="29235"/>
                </a:moveTo>
                <a:lnTo>
                  <a:pt x="172770" y="29235"/>
                </a:lnTo>
                <a:lnTo>
                  <a:pt x="172770" y="444"/>
                </a:lnTo>
                <a:lnTo>
                  <a:pt x="28790" y="444"/>
                </a:lnTo>
                <a:lnTo>
                  <a:pt x="28790" y="29235"/>
                </a:lnTo>
                <a:lnTo>
                  <a:pt x="0" y="29235"/>
                </a:lnTo>
                <a:lnTo>
                  <a:pt x="0" y="86829"/>
                </a:lnTo>
                <a:lnTo>
                  <a:pt x="28790" y="86829"/>
                </a:lnTo>
                <a:lnTo>
                  <a:pt x="28790" y="115620"/>
                </a:lnTo>
                <a:lnTo>
                  <a:pt x="143967" y="115620"/>
                </a:lnTo>
                <a:lnTo>
                  <a:pt x="143967" y="173215"/>
                </a:lnTo>
                <a:lnTo>
                  <a:pt x="57581" y="173215"/>
                </a:lnTo>
                <a:lnTo>
                  <a:pt x="57581" y="144424"/>
                </a:lnTo>
                <a:lnTo>
                  <a:pt x="0" y="144424"/>
                </a:lnTo>
                <a:lnTo>
                  <a:pt x="0" y="173215"/>
                </a:lnTo>
                <a:lnTo>
                  <a:pt x="28790" y="173215"/>
                </a:lnTo>
                <a:lnTo>
                  <a:pt x="28790" y="202006"/>
                </a:lnTo>
                <a:lnTo>
                  <a:pt x="172770" y="202006"/>
                </a:lnTo>
                <a:lnTo>
                  <a:pt x="172770" y="173215"/>
                </a:lnTo>
                <a:lnTo>
                  <a:pt x="201561" y="173215"/>
                </a:lnTo>
                <a:lnTo>
                  <a:pt x="201561" y="115620"/>
                </a:lnTo>
                <a:lnTo>
                  <a:pt x="172770" y="115620"/>
                </a:lnTo>
                <a:lnTo>
                  <a:pt x="172770" y="86829"/>
                </a:lnTo>
                <a:lnTo>
                  <a:pt x="57581" y="86829"/>
                </a:lnTo>
                <a:lnTo>
                  <a:pt x="57581" y="29235"/>
                </a:lnTo>
                <a:lnTo>
                  <a:pt x="143967" y="29235"/>
                </a:lnTo>
                <a:lnTo>
                  <a:pt x="143967" y="58039"/>
                </a:lnTo>
                <a:lnTo>
                  <a:pt x="201561" y="58039"/>
                </a:lnTo>
                <a:lnTo>
                  <a:pt x="201561" y="29235"/>
                </a:lnTo>
                <a:close/>
              </a:path>
              <a:path w="432434" h="202564">
                <a:moveTo>
                  <a:pt x="431914" y="0"/>
                </a:moveTo>
                <a:lnTo>
                  <a:pt x="230352" y="0"/>
                </a:lnTo>
                <a:lnTo>
                  <a:pt x="230352" y="29210"/>
                </a:lnTo>
                <a:lnTo>
                  <a:pt x="230352" y="86360"/>
                </a:lnTo>
                <a:lnTo>
                  <a:pt x="230352" y="115570"/>
                </a:lnTo>
                <a:lnTo>
                  <a:pt x="230352" y="172720"/>
                </a:lnTo>
                <a:lnTo>
                  <a:pt x="230352" y="201930"/>
                </a:lnTo>
                <a:lnTo>
                  <a:pt x="431914" y="201930"/>
                </a:lnTo>
                <a:lnTo>
                  <a:pt x="431914" y="172720"/>
                </a:lnTo>
                <a:lnTo>
                  <a:pt x="287947" y="172720"/>
                </a:lnTo>
                <a:lnTo>
                  <a:pt x="287947" y="115570"/>
                </a:lnTo>
                <a:lnTo>
                  <a:pt x="403123" y="115570"/>
                </a:lnTo>
                <a:lnTo>
                  <a:pt x="403123" y="86360"/>
                </a:lnTo>
                <a:lnTo>
                  <a:pt x="287947" y="86360"/>
                </a:lnTo>
                <a:lnTo>
                  <a:pt x="287947" y="29210"/>
                </a:lnTo>
                <a:lnTo>
                  <a:pt x="431914" y="29210"/>
                </a:lnTo>
                <a:lnTo>
                  <a:pt x="431914" y="0"/>
                </a:lnTo>
                <a:close/>
              </a:path>
            </a:pathLst>
          </a:custGeom>
          <a:solidFill>
            <a:srgbClr val="3030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1400218" y="6292563"/>
            <a:ext cx="86995" cy="202565"/>
          </a:xfrm>
          <a:custGeom>
            <a:avLst/>
            <a:gdLst/>
            <a:ahLst/>
            <a:cxnLst/>
            <a:rect l="l" t="t" r="r" b="b"/>
            <a:pathLst>
              <a:path w="86995" h="202564">
                <a:moveTo>
                  <a:pt x="57594" y="173215"/>
                </a:moveTo>
                <a:lnTo>
                  <a:pt x="0" y="173215"/>
                </a:lnTo>
                <a:lnTo>
                  <a:pt x="0" y="202006"/>
                </a:lnTo>
                <a:lnTo>
                  <a:pt x="57594" y="202006"/>
                </a:lnTo>
                <a:lnTo>
                  <a:pt x="57594" y="173215"/>
                </a:lnTo>
                <a:close/>
              </a:path>
              <a:path w="86995" h="202564">
                <a:moveTo>
                  <a:pt x="86385" y="0"/>
                </a:moveTo>
                <a:lnTo>
                  <a:pt x="0" y="0"/>
                </a:lnTo>
                <a:lnTo>
                  <a:pt x="0" y="86360"/>
                </a:lnTo>
                <a:lnTo>
                  <a:pt x="0" y="144780"/>
                </a:lnTo>
                <a:lnTo>
                  <a:pt x="57594" y="144780"/>
                </a:lnTo>
                <a:lnTo>
                  <a:pt x="57594" y="86360"/>
                </a:lnTo>
                <a:lnTo>
                  <a:pt x="86385" y="86360"/>
                </a:lnTo>
                <a:lnTo>
                  <a:pt x="86385" y="0"/>
                </a:lnTo>
                <a:close/>
              </a:path>
            </a:pathLst>
          </a:custGeom>
          <a:solidFill>
            <a:srgbClr val="30303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5" name="object 45"/>
          <p:cNvGrpSpPr/>
          <p:nvPr/>
        </p:nvGrpSpPr>
        <p:grpSpPr>
          <a:xfrm>
            <a:off x="14114753" y="3225032"/>
            <a:ext cx="4032885" cy="2848610"/>
            <a:chOff x="14114753" y="3225032"/>
            <a:chExt cx="4032885" cy="2848610"/>
          </a:xfrm>
        </p:grpSpPr>
        <p:sp>
          <p:nvSpPr>
            <p:cNvPr id="46" name="object 46"/>
            <p:cNvSpPr/>
            <p:nvPr/>
          </p:nvSpPr>
          <p:spPr>
            <a:xfrm>
              <a:off x="14114753" y="3225032"/>
              <a:ext cx="4032885" cy="2848610"/>
            </a:xfrm>
            <a:custGeom>
              <a:avLst/>
              <a:gdLst/>
              <a:ahLst/>
              <a:cxnLst/>
              <a:rect l="l" t="t" r="r" b="b"/>
              <a:pathLst>
                <a:path w="4032884" h="2848610">
                  <a:moveTo>
                    <a:pt x="4032520" y="0"/>
                  </a:moveTo>
                  <a:lnTo>
                    <a:pt x="0" y="0"/>
                  </a:lnTo>
                  <a:lnTo>
                    <a:pt x="0" y="2848080"/>
                  </a:lnTo>
                  <a:lnTo>
                    <a:pt x="4032520" y="2848080"/>
                  </a:lnTo>
                  <a:lnTo>
                    <a:pt x="4032520" y="0"/>
                  </a:lnTo>
                  <a:close/>
                </a:path>
              </a:pathLst>
            </a:custGeom>
            <a:solidFill>
              <a:srgbClr val="3030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14204584" y="3300837"/>
              <a:ext cx="3853179" cy="2707640"/>
            </a:xfrm>
            <a:custGeom>
              <a:avLst/>
              <a:gdLst/>
              <a:ahLst/>
              <a:cxnLst/>
              <a:rect l="l" t="t" r="r" b="b"/>
              <a:pathLst>
                <a:path w="3853180" h="2707640">
                  <a:moveTo>
                    <a:pt x="3852853" y="0"/>
                  </a:moveTo>
                  <a:lnTo>
                    <a:pt x="0" y="0"/>
                  </a:lnTo>
                  <a:lnTo>
                    <a:pt x="0" y="2707300"/>
                  </a:lnTo>
                  <a:lnTo>
                    <a:pt x="3852853" y="2707300"/>
                  </a:lnTo>
                  <a:lnTo>
                    <a:pt x="3852853" y="0"/>
                  </a:lnTo>
                  <a:close/>
                </a:path>
              </a:pathLst>
            </a:custGeom>
            <a:solidFill>
              <a:srgbClr val="C3C3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8" name="object 4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288566" y="3395236"/>
              <a:ext cx="3684889" cy="329061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286541" y="3848055"/>
              <a:ext cx="3691996" cy="2035791"/>
            </a:xfrm>
            <a:prstGeom prst="rect">
              <a:avLst/>
            </a:prstGeom>
          </p:spPr>
        </p:pic>
      </p:grpSp>
      <p:sp>
        <p:nvSpPr>
          <p:cNvPr id="50" name="object 50"/>
          <p:cNvSpPr/>
          <p:nvPr/>
        </p:nvSpPr>
        <p:spPr>
          <a:xfrm>
            <a:off x="14608925" y="6292487"/>
            <a:ext cx="201930" cy="201930"/>
          </a:xfrm>
          <a:custGeom>
            <a:avLst/>
            <a:gdLst/>
            <a:ahLst/>
            <a:cxnLst/>
            <a:rect l="l" t="t" r="r" b="b"/>
            <a:pathLst>
              <a:path w="201930" h="201929">
                <a:moveTo>
                  <a:pt x="201561" y="58115"/>
                </a:moveTo>
                <a:lnTo>
                  <a:pt x="172770" y="58115"/>
                </a:lnTo>
                <a:lnTo>
                  <a:pt x="172770" y="29311"/>
                </a:lnTo>
                <a:lnTo>
                  <a:pt x="115176" y="29311"/>
                </a:lnTo>
                <a:lnTo>
                  <a:pt x="115176" y="58115"/>
                </a:lnTo>
                <a:lnTo>
                  <a:pt x="143967" y="58115"/>
                </a:lnTo>
                <a:lnTo>
                  <a:pt x="143967" y="144500"/>
                </a:lnTo>
                <a:lnTo>
                  <a:pt x="115176" y="144500"/>
                </a:lnTo>
                <a:lnTo>
                  <a:pt x="115176" y="172720"/>
                </a:lnTo>
                <a:lnTo>
                  <a:pt x="57581" y="172720"/>
                </a:lnTo>
                <a:lnTo>
                  <a:pt x="57581" y="29210"/>
                </a:lnTo>
                <a:lnTo>
                  <a:pt x="143967" y="29210"/>
                </a:lnTo>
                <a:lnTo>
                  <a:pt x="143967" y="0"/>
                </a:lnTo>
                <a:lnTo>
                  <a:pt x="0" y="0"/>
                </a:lnTo>
                <a:lnTo>
                  <a:pt x="0" y="29210"/>
                </a:lnTo>
                <a:lnTo>
                  <a:pt x="0" y="172720"/>
                </a:lnTo>
                <a:lnTo>
                  <a:pt x="0" y="201930"/>
                </a:lnTo>
                <a:lnTo>
                  <a:pt x="143967" y="201930"/>
                </a:lnTo>
                <a:lnTo>
                  <a:pt x="143967" y="173291"/>
                </a:lnTo>
                <a:lnTo>
                  <a:pt x="172770" y="173291"/>
                </a:lnTo>
                <a:lnTo>
                  <a:pt x="172770" y="144500"/>
                </a:lnTo>
                <a:lnTo>
                  <a:pt x="201561" y="144500"/>
                </a:lnTo>
                <a:lnTo>
                  <a:pt x="201561" y="58115"/>
                </a:lnTo>
                <a:close/>
              </a:path>
            </a:pathLst>
          </a:custGeom>
          <a:solidFill>
            <a:srgbClr val="3030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4886508" y="6293008"/>
            <a:ext cx="201930" cy="201930"/>
          </a:xfrm>
          <a:custGeom>
            <a:avLst/>
            <a:gdLst/>
            <a:ahLst/>
            <a:cxnLst/>
            <a:rect l="l" t="t" r="r" b="b"/>
            <a:pathLst>
              <a:path w="201930" h="201929">
                <a:moveTo>
                  <a:pt x="201561" y="28790"/>
                </a:moveTo>
                <a:lnTo>
                  <a:pt x="172770" y="28790"/>
                </a:lnTo>
                <a:lnTo>
                  <a:pt x="172770" y="0"/>
                </a:lnTo>
                <a:lnTo>
                  <a:pt x="143967" y="0"/>
                </a:lnTo>
                <a:lnTo>
                  <a:pt x="143967" y="28790"/>
                </a:lnTo>
                <a:lnTo>
                  <a:pt x="143967" y="172770"/>
                </a:lnTo>
                <a:lnTo>
                  <a:pt x="57581" y="172770"/>
                </a:lnTo>
                <a:lnTo>
                  <a:pt x="57581" y="28790"/>
                </a:lnTo>
                <a:lnTo>
                  <a:pt x="143967" y="28790"/>
                </a:lnTo>
                <a:lnTo>
                  <a:pt x="143967" y="0"/>
                </a:lnTo>
                <a:lnTo>
                  <a:pt x="28790" y="0"/>
                </a:lnTo>
                <a:lnTo>
                  <a:pt x="28790" y="28790"/>
                </a:lnTo>
                <a:lnTo>
                  <a:pt x="0" y="28790"/>
                </a:lnTo>
                <a:lnTo>
                  <a:pt x="0" y="172770"/>
                </a:lnTo>
                <a:lnTo>
                  <a:pt x="28790" y="172770"/>
                </a:lnTo>
                <a:lnTo>
                  <a:pt x="28790" y="201561"/>
                </a:lnTo>
                <a:lnTo>
                  <a:pt x="172770" y="201561"/>
                </a:lnTo>
                <a:lnTo>
                  <a:pt x="172770" y="172770"/>
                </a:lnTo>
                <a:lnTo>
                  <a:pt x="201561" y="172770"/>
                </a:lnTo>
                <a:lnTo>
                  <a:pt x="201561" y="28790"/>
                </a:lnTo>
                <a:close/>
              </a:path>
            </a:pathLst>
          </a:custGeom>
          <a:solidFill>
            <a:srgbClr val="3030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15441676" y="6292487"/>
            <a:ext cx="201930" cy="201930"/>
          </a:xfrm>
          <a:custGeom>
            <a:avLst/>
            <a:gdLst/>
            <a:ahLst/>
            <a:cxnLst/>
            <a:rect l="l" t="t" r="r" b="b"/>
            <a:pathLst>
              <a:path w="201930" h="201929">
                <a:moveTo>
                  <a:pt x="201561" y="0"/>
                </a:moveTo>
                <a:lnTo>
                  <a:pt x="143967" y="0"/>
                </a:lnTo>
                <a:lnTo>
                  <a:pt x="143967" y="86360"/>
                </a:lnTo>
                <a:lnTo>
                  <a:pt x="115176" y="86360"/>
                </a:lnTo>
                <a:lnTo>
                  <a:pt x="115176" y="58420"/>
                </a:lnTo>
                <a:lnTo>
                  <a:pt x="86372" y="58420"/>
                </a:lnTo>
                <a:lnTo>
                  <a:pt x="86372" y="29210"/>
                </a:lnTo>
                <a:lnTo>
                  <a:pt x="57581" y="29210"/>
                </a:lnTo>
                <a:lnTo>
                  <a:pt x="57581" y="0"/>
                </a:lnTo>
                <a:lnTo>
                  <a:pt x="0" y="0"/>
                </a:lnTo>
                <a:lnTo>
                  <a:pt x="0" y="29210"/>
                </a:lnTo>
                <a:lnTo>
                  <a:pt x="0" y="58420"/>
                </a:lnTo>
                <a:lnTo>
                  <a:pt x="0" y="86360"/>
                </a:lnTo>
                <a:lnTo>
                  <a:pt x="0" y="201930"/>
                </a:lnTo>
                <a:lnTo>
                  <a:pt x="57581" y="201930"/>
                </a:lnTo>
                <a:lnTo>
                  <a:pt x="57581" y="86360"/>
                </a:lnTo>
                <a:lnTo>
                  <a:pt x="86372" y="86360"/>
                </a:lnTo>
                <a:lnTo>
                  <a:pt x="86372" y="115570"/>
                </a:lnTo>
                <a:lnTo>
                  <a:pt x="115176" y="115570"/>
                </a:lnTo>
                <a:lnTo>
                  <a:pt x="115176" y="144780"/>
                </a:lnTo>
                <a:lnTo>
                  <a:pt x="143967" y="144780"/>
                </a:lnTo>
                <a:lnTo>
                  <a:pt x="143967" y="201930"/>
                </a:lnTo>
                <a:lnTo>
                  <a:pt x="201561" y="201930"/>
                </a:lnTo>
                <a:lnTo>
                  <a:pt x="201561" y="144780"/>
                </a:lnTo>
                <a:lnTo>
                  <a:pt x="201561" y="115570"/>
                </a:lnTo>
                <a:lnTo>
                  <a:pt x="201561" y="86360"/>
                </a:lnTo>
                <a:lnTo>
                  <a:pt x="201561" y="0"/>
                </a:lnTo>
                <a:close/>
              </a:path>
            </a:pathLst>
          </a:custGeom>
          <a:solidFill>
            <a:srgbClr val="3030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5719248" y="6293008"/>
            <a:ext cx="201930" cy="201930"/>
          </a:xfrm>
          <a:custGeom>
            <a:avLst/>
            <a:gdLst/>
            <a:ahLst/>
            <a:cxnLst/>
            <a:rect l="l" t="t" r="r" b="b"/>
            <a:pathLst>
              <a:path w="201930" h="201929">
                <a:moveTo>
                  <a:pt x="201574" y="28790"/>
                </a:moveTo>
                <a:lnTo>
                  <a:pt x="172770" y="28790"/>
                </a:lnTo>
                <a:lnTo>
                  <a:pt x="172770" y="0"/>
                </a:lnTo>
                <a:lnTo>
                  <a:pt x="143979" y="0"/>
                </a:lnTo>
                <a:lnTo>
                  <a:pt x="143979" y="28790"/>
                </a:lnTo>
                <a:lnTo>
                  <a:pt x="143979" y="172770"/>
                </a:lnTo>
                <a:lnTo>
                  <a:pt x="57594" y="172770"/>
                </a:lnTo>
                <a:lnTo>
                  <a:pt x="57594" y="28790"/>
                </a:lnTo>
                <a:lnTo>
                  <a:pt x="143979" y="28790"/>
                </a:lnTo>
                <a:lnTo>
                  <a:pt x="143979" y="0"/>
                </a:lnTo>
                <a:lnTo>
                  <a:pt x="28803" y="0"/>
                </a:lnTo>
                <a:lnTo>
                  <a:pt x="28803" y="28790"/>
                </a:lnTo>
                <a:lnTo>
                  <a:pt x="0" y="28790"/>
                </a:lnTo>
                <a:lnTo>
                  <a:pt x="0" y="172770"/>
                </a:lnTo>
                <a:lnTo>
                  <a:pt x="28803" y="172770"/>
                </a:lnTo>
                <a:lnTo>
                  <a:pt x="28803" y="201561"/>
                </a:lnTo>
                <a:lnTo>
                  <a:pt x="172770" y="201561"/>
                </a:lnTo>
                <a:lnTo>
                  <a:pt x="172770" y="172770"/>
                </a:lnTo>
                <a:lnTo>
                  <a:pt x="201574" y="172770"/>
                </a:lnTo>
                <a:lnTo>
                  <a:pt x="201574" y="28790"/>
                </a:lnTo>
                <a:close/>
              </a:path>
            </a:pathLst>
          </a:custGeom>
          <a:solidFill>
            <a:srgbClr val="3030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6025635" y="6293008"/>
            <a:ext cx="173355" cy="201930"/>
          </a:xfrm>
          <a:custGeom>
            <a:avLst/>
            <a:gdLst/>
            <a:ahLst/>
            <a:cxnLst/>
            <a:rect l="l" t="t" r="r" b="b"/>
            <a:pathLst>
              <a:path w="173355" h="201929">
                <a:moveTo>
                  <a:pt x="172770" y="0"/>
                </a:moveTo>
                <a:lnTo>
                  <a:pt x="0" y="0"/>
                </a:lnTo>
                <a:lnTo>
                  <a:pt x="0" y="28790"/>
                </a:lnTo>
                <a:lnTo>
                  <a:pt x="57581" y="28790"/>
                </a:lnTo>
                <a:lnTo>
                  <a:pt x="57581" y="201561"/>
                </a:lnTo>
                <a:lnTo>
                  <a:pt x="115176" y="201561"/>
                </a:lnTo>
                <a:lnTo>
                  <a:pt x="115176" y="28790"/>
                </a:lnTo>
                <a:lnTo>
                  <a:pt x="172770" y="28790"/>
                </a:lnTo>
                <a:lnTo>
                  <a:pt x="172770" y="0"/>
                </a:lnTo>
                <a:close/>
              </a:path>
            </a:pathLst>
          </a:custGeom>
          <a:solidFill>
            <a:srgbClr val="3030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16551998" y="6292487"/>
            <a:ext cx="201930" cy="201930"/>
          </a:xfrm>
          <a:custGeom>
            <a:avLst/>
            <a:gdLst/>
            <a:ahLst/>
            <a:cxnLst/>
            <a:rect l="l" t="t" r="r" b="b"/>
            <a:pathLst>
              <a:path w="201930" h="201929">
                <a:moveTo>
                  <a:pt x="201574" y="0"/>
                </a:moveTo>
                <a:lnTo>
                  <a:pt x="0" y="0"/>
                </a:lnTo>
                <a:lnTo>
                  <a:pt x="0" y="29210"/>
                </a:lnTo>
                <a:lnTo>
                  <a:pt x="0" y="86360"/>
                </a:lnTo>
                <a:lnTo>
                  <a:pt x="0" y="115570"/>
                </a:lnTo>
                <a:lnTo>
                  <a:pt x="0" y="201930"/>
                </a:lnTo>
                <a:lnTo>
                  <a:pt x="57594" y="201930"/>
                </a:lnTo>
                <a:lnTo>
                  <a:pt x="57594" y="115570"/>
                </a:lnTo>
                <a:lnTo>
                  <a:pt x="172770" y="115570"/>
                </a:lnTo>
                <a:lnTo>
                  <a:pt x="172770" y="86360"/>
                </a:lnTo>
                <a:lnTo>
                  <a:pt x="57594" y="86360"/>
                </a:lnTo>
                <a:lnTo>
                  <a:pt x="57594" y="29210"/>
                </a:lnTo>
                <a:lnTo>
                  <a:pt x="201574" y="29210"/>
                </a:lnTo>
                <a:lnTo>
                  <a:pt x="201574" y="0"/>
                </a:lnTo>
                <a:close/>
              </a:path>
            </a:pathLst>
          </a:custGeom>
          <a:solidFill>
            <a:srgbClr val="3030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16829583" y="6292487"/>
            <a:ext cx="201930" cy="201930"/>
          </a:xfrm>
          <a:custGeom>
            <a:avLst/>
            <a:gdLst/>
            <a:ahLst/>
            <a:cxnLst/>
            <a:rect l="l" t="t" r="r" b="b"/>
            <a:pathLst>
              <a:path w="201930" h="201929">
                <a:moveTo>
                  <a:pt x="201561" y="0"/>
                </a:moveTo>
                <a:lnTo>
                  <a:pt x="0" y="0"/>
                </a:lnTo>
                <a:lnTo>
                  <a:pt x="0" y="29210"/>
                </a:lnTo>
                <a:lnTo>
                  <a:pt x="0" y="86360"/>
                </a:lnTo>
                <a:lnTo>
                  <a:pt x="0" y="115570"/>
                </a:lnTo>
                <a:lnTo>
                  <a:pt x="0" y="172720"/>
                </a:lnTo>
                <a:lnTo>
                  <a:pt x="0" y="201930"/>
                </a:lnTo>
                <a:lnTo>
                  <a:pt x="201561" y="201930"/>
                </a:lnTo>
                <a:lnTo>
                  <a:pt x="201561" y="172720"/>
                </a:lnTo>
                <a:lnTo>
                  <a:pt x="57594" y="172720"/>
                </a:lnTo>
                <a:lnTo>
                  <a:pt x="57594" y="115570"/>
                </a:lnTo>
                <a:lnTo>
                  <a:pt x="172770" y="115570"/>
                </a:lnTo>
                <a:lnTo>
                  <a:pt x="172770" y="86360"/>
                </a:lnTo>
                <a:lnTo>
                  <a:pt x="57594" y="86360"/>
                </a:lnTo>
                <a:lnTo>
                  <a:pt x="57594" y="29210"/>
                </a:lnTo>
                <a:lnTo>
                  <a:pt x="201561" y="29210"/>
                </a:lnTo>
                <a:lnTo>
                  <a:pt x="201561" y="0"/>
                </a:lnTo>
                <a:close/>
              </a:path>
            </a:pathLst>
          </a:custGeom>
          <a:solidFill>
            <a:srgbClr val="3030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17107168" y="6292487"/>
            <a:ext cx="201930" cy="201930"/>
          </a:xfrm>
          <a:custGeom>
            <a:avLst/>
            <a:gdLst/>
            <a:ahLst/>
            <a:cxnLst/>
            <a:rect l="l" t="t" r="r" b="b"/>
            <a:pathLst>
              <a:path w="201930" h="201929">
                <a:moveTo>
                  <a:pt x="201561" y="0"/>
                </a:moveTo>
                <a:lnTo>
                  <a:pt x="0" y="0"/>
                </a:lnTo>
                <a:lnTo>
                  <a:pt x="0" y="29210"/>
                </a:lnTo>
                <a:lnTo>
                  <a:pt x="0" y="86360"/>
                </a:lnTo>
                <a:lnTo>
                  <a:pt x="0" y="115570"/>
                </a:lnTo>
                <a:lnTo>
                  <a:pt x="0" y="172720"/>
                </a:lnTo>
                <a:lnTo>
                  <a:pt x="0" y="201930"/>
                </a:lnTo>
                <a:lnTo>
                  <a:pt x="201561" y="201930"/>
                </a:lnTo>
                <a:lnTo>
                  <a:pt x="201561" y="172720"/>
                </a:lnTo>
                <a:lnTo>
                  <a:pt x="57594" y="172720"/>
                </a:lnTo>
                <a:lnTo>
                  <a:pt x="57594" y="115570"/>
                </a:lnTo>
                <a:lnTo>
                  <a:pt x="172770" y="115570"/>
                </a:lnTo>
                <a:lnTo>
                  <a:pt x="172770" y="86360"/>
                </a:lnTo>
                <a:lnTo>
                  <a:pt x="57594" y="86360"/>
                </a:lnTo>
                <a:lnTo>
                  <a:pt x="57594" y="29210"/>
                </a:lnTo>
                <a:lnTo>
                  <a:pt x="201561" y="29210"/>
                </a:lnTo>
                <a:lnTo>
                  <a:pt x="201561" y="0"/>
                </a:lnTo>
                <a:close/>
              </a:path>
            </a:pathLst>
          </a:custGeom>
          <a:solidFill>
            <a:srgbClr val="3030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17384751" y="6292487"/>
            <a:ext cx="201930" cy="201930"/>
          </a:xfrm>
          <a:custGeom>
            <a:avLst/>
            <a:gdLst/>
            <a:ahLst/>
            <a:cxnLst/>
            <a:rect l="l" t="t" r="r" b="b"/>
            <a:pathLst>
              <a:path w="201930" h="201929">
                <a:moveTo>
                  <a:pt x="201561" y="58115"/>
                </a:moveTo>
                <a:lnTo>
                  <a:pt x="172770" y="58115"/>
                </a:lnTo>
                <a:lnTo>
                  <a:pt x="172770" y="29311"/>
                </a:lnTo>
                <a:lnTo>
                  <a:pt x="115176" y="29311"/>
                </a:lnTo>
                <a:lnTo>
                  <a:pt x="115176" y="58115"/>
                </a:lnTo>
                <a:lnTo>
                  <a:pt x="143979" y="58115"/>
                </a:lnTo>
                <a:lnTo>
                  <a:pt x="143979" y="144500"/>
                </a:lnTo>
                <a:lnTo>
                  <a:pt x="115176" y="144500"/>
                </a:lnTo>
                <a:lnTo>
                  <a:pt x="115176" y="172720"/>
                </a:lnTo>
                <a:lnTo>
                  <a:pt x="57594" y="172720"/>
                </a:lnTo>
                <a:lnTo>
                  <a:pt x="57594" y="29210"/>
                </a:lnTo>
                <a:lnTo>
                  <a:pt x="143979" y="29210"/>
                </a:lnTo>
                <a:lnTo>
                  <a:pt x="143979" y="0"/>
                </a:lnTo>
                <a:lnTo>
                  <a:pt x="0" y="0"/>
                </a:lnTo>
                <a:lnTo>
                  <a:pt x="0" y="29210"/>
                </a:lnTo>
                <a:lnTo>
                  <a:pt x="0" y="172720"/>
                </a:lnTo>
                <a:lnTo>
                  <a:pt x="0" y="201930"/>
                </a:lnTo>
                <a:lnTo>
                  <a:pt x="143979" y="201930"/>
                </a:lnTo>
                <a:lnTo>
                  <a:pt x="143979" y="173291"/>
                </a:lnTo>
                <a:lnTo>
                  <a:pt x="172770" y="173291"/>
                </a:lnTo>
                <a:lnTo>
                  <a:pt x="172770" y="144500"/>
                </a:lnTo>
                <a:lnTo>
                  <a:pt x="201561" y="144500"/>
                </a:lnTo>
                <a:lnTo>
                  <a:pt x="201561" y="58115"/>
                </a:lnTo>
                <a:close/>
              </a:path>
            </a:pathLst>
          </a:custGeom>
          <a:solidFill>
            <a:srgbClr val="3030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14661325" y="6575723"/>
            <a:ext cx="173355" cy="201930"/>
          </a:xfrm>
          <a:custGeom>
            <a:avLst/>
            <a:gdLst/>
            <a:ahLst/>
            <a:cxnLst/>
            <a:rect l="l" t="t" r="r" b="b"/>
            <a:pathLst>
              <a:path w="173355" h="201929">
                <a:moveTo>
                  <a:pt x="172770" y="0"/>
                </a:moveTo>
                <a:lnTo>
                  <a:pt x="0" y="0"/>
                </a:lnTo>
                <a:lnTo>
                  <a:pt x="0" y="28790"/>
                </a:lnTo>
                <a:lnTo>
                  <a:pt x="57594" y="28790"/>
                </a:lnTo>
                <a:lnTo>
                  <a:pt x="57594" y="201561"/>
                </a:lnTo>
                <a:lnTo>
                  <a:pt x="115176" y="201561"/>
                </a:lnTo>
                <a:lnTo>
                  <a:pt x="115176" y="28790"/>
                </a:lnTo>
                <a:lnTo>
                  <a:pt x="172770" y="28790"/>
                </a:lnTo>
                <a:lnTo>
                  <a:pt x="172770" y="0"/>
                </a:lnTo>
                <a:close/>
              </a:path>
            </a:pathLst>
          </a:custGeom>
          <a:solidFill>
            <a:srgbClr val="3030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14910117" y="6575697"/>
            <a:ext cx="201930" cy="201930"/>
          </a:xfrm>
          <a:custGeom>
            <a:avLst/>
            <a:gdLst/>
            <a:ahLst/>
            <a:cxnLst/>
            <a:rect l="l" t="t" r="r" b="b"/>
            <a:pathLst>
              <a:path w="201930" h="201929">
                <a:moveTo>
                  <a:pt x="201561" y="25"/>
                </a:moveTo>
                <a:lnTo>
                  <a:pt x="143967" y="25"/>
                </a:lnTo>
                <a:lnTo>
                  <a:pt x="143967" y="86360"/>
                </a:lnTo>
                <a:lnTo>
                  <a:pt x="57581" y="86360"/>
                </a:lnTo>
                <a:lnTo>
                  <a:pt x="57581" y="0"/>
                </a:lnTo>
                <a:lnTo>
                  <a:pt x="0" y="0"/>
                </a:lnTo>
                <a:lnTo>
                  <a:pt x="0" y="86360"/>
                </a:lnTo>
                <a:lnTo>
                  <a:pt x="0" y="115570"/>
                </a:lnTo>
                <a:lnTo>
                  <a:pt x="0" y="201930"/>
                </a:lnTo>
                <a:lnTo>
                  <a:pt x="57581" y="201930"/>
                </a:lnTo>
                <a:lnTo>
                  <a:pt x="57581" y="115570"/>
                </a:lnTo>
                <a:lnTo>
                  <a:pt x="143967" y="115570"/>
                </a:lnTo>
                <a:lnTo>
                  <a:pt x="143967" y="201587"/>
                </a:lnTo>
                <a:lnTo>
                  <a:pt x="201561" y="201587"/>
                </a:lnTo>
                <a:lnTo>
                  <a:pt x="201561" y="115570"/>
                </a:lnTo>
                <a:lnTo>
                  <a:pt x="201561" y="115201"/>
                </a:lnTo>
                <a:lnTo>
                  <a:pt x="201561" y="86410"/>
                </a:lnTo>
                <a:lnTo>
                  <a:pt x="201561" y="25"/>
                </a:lnTo>
                <a:close/>
              </a:path>
            </a:pathLst>
          </a:custGeom>
          <a:solidFill>
            <a:srgbClr val="3030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15187702" y="6575697"/>
            <a:ext cx="201930" cy="201930"/>
          </a:xfrm>
          <a:custGeom>
            <a:avLst/>
            <a:gdLst/>
            <a:ahLst/>
            <a:cxnLst/>
            <a:rect l="l" t="t" r="r" b="b"/>
            <a:pathLst>
              <a:path w="201930" h="201929">
                <a:moveTo>
                  <a:pt x="201561" y="0"/>
                </a:moveTo>
                <a:lnTo>
                  <a:pt x="0" y="0"/>
                </a:lnTo>
                <a:lnTo>
                  <a:pt x="0" y="29210"/>
                </a:lnTo>
                <a:lnTo>
                  <a:pt x="0" y="86360"/>
                </a:lnTo>
                <a:lnTo>
                  <a:pt x="0" y="115570"/>
                </a:lnTo>
                <a:lnTo>
                  <a:pt x="0" y="172720"/>
                </a:lnTo>
                <a:lnTo>
                  <a:pt x="0" y="201930"/>
                </a:lnTo>
                <a:lnTo>
                  <a:pt x="201561" y="201930"/>
                </a:lnTo>
                <a:lnTo>
                  <a:pt x="201561" y="172720"/>
                </a:lnTo>
                <a:lnTo>
                  <a:pt x="57581" y="172720"/>
                </a:lnTo>
                <a:lnTo>
                  <a:pt x="57581" y="115570"/>
                </a:lnTo>
                <a:lnTo>
                  <a:pt x="172770" y="115570"/>
                </a:lnTo>
                <a:lnTo>
                  <a:pt x="172770" y="86360"/>
                </a:lnTo>
                <a:lnTo>
                  <a:pt x="57581" y="86360"/>
                </a:lnTo>
                <a:lnTo>
                  <a:pt x="57581" y="29210"/>
                </a:lnTo>
                <a:lnTo>
                  <a:pt x="201561" y="29210"/>
                </a:lnTo>
                <a:lnTo>
                  <a:pt x="201561" y="0"/>
                </a:lnTo>
                <a:close/>
              </a:path>
            </a:pathLst>
          </a:custGeom>
          <a:solidFill>
            <a:srgbClr val="3030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15742870" y="6575697"/>
            <a:ext cx="201930" cy="201930"/>
          </a:xfrm>
          <a:custGeom>
            <a:avLst/>
            <a:gdLst/>
            <a:ahLst/>
            <a:cxnLst/>
            <a:rect l="l" t="t" r="r" b="b"/>
            <a:pathLst>
              <a:path w="201930" h="201929">
                <a:moveTo>
                  <a:pt x="115176" y="86410"/>
                </a:moveTo>
                <a:lnTo>
                  <a:pt x="86385" y="86410"/>
                </a:lnTo>
                <a:lnTo>
                  <a:pt x="86385" y="144005"/>
                </a:lnTo>
                <a:lnTo>
                  <a:pt x="115176" y="144005"/>
                </a:lnTo>
                <a:lnTo>
                  <a:pt x="115176" y="86410"/>
                </a:lnTo>
                <a:close/>
              </a:path>
              <a:path w="201930" h="201929">
                <a:moveTo>
                  <a:pt x="201561" y="86410"/>
                </a:moveTo>
                <a:lnTo>
                  <a:pt x="143967" y="86410"/>
                </a:lnTo>
                <a:lnTo>
                  <a:pt x="143967" y="201587"/>
                </a:lnTo>
                <a:lnTo>
                  <a:pt x="201561" y="201587"/>
                </a:lnTo>
                <a:lnTo>
                  <a:pt x="201561" y="86410"/>
                </a:lnTo>
                <a:close/>
              </a:path>
              <a:path w="201930" h="201929">
                <a:moveTo>
                  <a:pt x="201561" y="0"/>
                </a:moveTo>
                <a:lnTo>
                  <a:pt x="143967" y="0"/>
                </a:lnTo>
                <a:lnTo>
                  <a:pt x="143967" y="29210"/>
                </a:lnTo>
                <a:lnTo>
                  <a:pt x="115176" y="29210"/>
                </a:lnTo>
                <a:lnTo>
                  <a:pt x="115176" y="57150"/>
                </a:lnTo>
                <a:lnTo>
                  <a:pt x="86385" y="57150"/>
                </a:lnTo>
                <a:lnTo>
                  <a:pt x="86385" y="29210"/>
                </a:lnTo>
                <a:lnTo>
                  <a:pt x="57581" y="29210"/>
                </a:lnTo>
                <a:lnTo>
                  <a:pt x="57581" y="0"/>
                </a:lnTo>
                <a:lnTo>
                  <a:pt x="0" y="0"/>
                </a:lnTo>
                <a:lnTo>
                  <a:pt x="0" y="29210"/>
                </a:lnTo>
                <a:lnTo>
                  <a:pt x="0" y="57150"/>
                </a:lnTo>
                <a:lnTo>
                  <a:pt x="0" y="86360"/>
                </a:lnTo>
                <a:lnTo>
                  <a:pt x="0" y="201930"/>
                </a:lnTo>
                <a:lnTo>
                  <a:pt x="57581" y="201930"/>
                </a:lnTo>
                <a:lnTo>
                  <a:pt x="57581" y="86360"/>
                </a:lnTo>
                <a:lnTo>
                  <a:pt x="201561" y="86360"/>
                </a:lnTo>
                <a:lnTo>
                  <a:pt x="201561" y="57150"/>
                </a:lnTo>
                <a:lnTo>
                  <a:pt x="201561" y="29210"/>
                </a:lnTo>
                <a:lnTo>
                  <a:pt x="201561" y="0"/>
                </a:lnTo>
                <a:close/>
              </a:path>
            </a:pathLst>
          </a:custGeom>
          <a:solidFill>
            <a:srgbClr val="3030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16020453" y="6575723"/>
            <a:ext cx="201930" cy="201930"/>
          </a:xfrm>
          <a:custGeom>
            <a:avLst/>
            <a:gdLst/>
            <a:ahLst/>
            <a:cxnLst/>
            <a:rect l="l" t="t" r="r" b="b"/>
            <a:pathLst>
              <a:path w="201930" h="201929">
                <a:moveTo>
                  <a:pt x="201561" y="28790"/>
                </a:moveTo>
                <a:lnTo>
                  <a:pt x="172770" y="28790"/>
                </a:lnTo>
                <a:lnTo>
                  <a:pt x="172770" y="0"/>
                </a:lnTo>
                <a:lnTo>
                  <a:pt x="143967" y="0"/>
                </a:lnTo>
                <a:lnTo>
                  <a:pt x="143967" y="28790"/>
                </a:lnTo>
                <a:lnTo>
                  <a:pt x="143967" y="172770"/>
                </a:lnTo>
                <a:lnTo>
                  <a:pt x="57581" y="172770"/>
                </a:lnTo>
                <a:lnTo>
                  <a:pt x="57581" y="28790"/>
                </a:lnTo>
                <a:lnTo>
                  <a:pt x="143967" y="28790"/>
                </a:lnTo>
                <a:lnTo>
                  <a:pt x="143967" y="0"/>
                </a:lnTo>
                <a:lnTo>
                  <a:pt x="28790" y="0"/>
                </a:lnTo>
                <a:lnTo>
                  <a:pt x="28790" y="28790"/>
                </a:lnTo>
                <a:lnTo>
                  <a:pt x="0" y="28790"/>
                </a:lnTo>
                <a:lnTo>
                  <a:pt x="0" y="172770"/>
                </a:lnTo>
                <a:lnTo>
                  <a:pt x="28790" y="172770"/>
                </a:lnTo>
                <a:lnTo>
                  <a:pt x="28790" y="201561"/>
                </a:lnTo>
                <a:lnTo>
                  <a:pt x="172770" y="201561"/>
                </a:lnTo>
                <a:lnTo>
                  <a:pt x="172770" y="172770"/>
                </a:lnTo>
                <a:lnTo>
                  <a:pt x="201561" y="172770"/>
                </a:lnTo>
                <a:lnTo>
                  <a:pt x="201561" y="28790"/>
                </a:lnTo>
                <a:close/>
              </a:path>
            </a:pathLst>
          </a:custGeom>
          <a:solidFill>
            <a:srgbClr val="3030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16298037" y="6575697"/>
            <a:ext cx="201930" cy="201930"/>
          </a:xfrm>
          <a:custGeom>
            <a:avLst/>
            <a:gdLst/>
            <a:ahLst/>
            <a:cxnLst/>
            <a:rect l="l" t="t" r="r" b="b"/>
            <a:pathLst>
              <a:path w="201930" h="201929">
                <a:moveTo>
                  <a:pt x="201561" y="0"/>
                </a:moveTo>
                <a:lnTo>
                  <a:pt x="143967" y="0"/>
                </a:lnTo>
                <a:lnTo>
                  <a:pt x="143967" y="86360"/>
                </a:lnTo>
                <a:lnTo>
                  <a:pt x="115176" y="86360"/>
                </a:lnTo>
                <a:lnTo>
                  <a:pt x="115176" y="57150"/>
                </a:lnTo>
                <a:lnTo>
                  <a:pt x="86385" y="57150"/>
                </a:lnTo>
                <a:lnTo>
                  <a:pt x="86385" y="29210"/>
                </a:lnTo>
                <a:lnTo>
                  <a:pt x="57581" y="29210"/>
                </a:lnTo>
                <a:lnTo>
                  <a:pt x="57581" y="0"/>
                </a:lnTo>
                <a:lnTo>
                  <a:pt x="0" y="0"/>
                </a:lnTo>
                <a:lnTo>
                  <a:pt x="0" y="29210"/>
                </a:lnTo>
                <a:lnTo>
                  <a:pt x="0" y="57150"/>
                </a:lnTo>
                <a:lnTo>
                  <a:pt x="0" y="86360"/>
                </a:lnTo>
                <a:lnTo>
                  <a:pt x="0" y="201930"/>
                </a:lnTo>
                <a:lnTo>
                  <a:pt x="57581" y="201930"/>
                </a:lnTo>
                <a:lnTo>
                  <a:pt x="57581" y="86360"/>
                </a:lnTo>
                <a:lnTo>
                  <a:pt x="86385" y="86360"/>
                </a:lnTo>
                <a:lnTo>
                  <a:pt x="86385" y="115570"/>
                </a:lnTo>
                <a:lnTo>
                  <a:pt x="115176" y="115570"/>
                </a:lnTo>
                <a:lnTo>
                  <a:pt x="115176" y="143510"/>
                </a:lnTo>
                <a:lnTo>
                  <a:pt x="143967" y="143510"/>
                </a:lnTo>
                <a:lnTo>
                  <a:pt x="143967" y="201930"/>
                </a:lnTo>
                <a:lnTo>
                  <a:pt x="201561" y="201930"/>
                </a:lnTo>
                <a:lnTo>
                  <a:pt x="201561" y="143510"/>
                </a:lnTo>
                <a:lnTo>
                  <a:pt x="201561" y="115570"/>
                </a:lnTo>
                <a:lnTo>
                  <a:pt x="201561" y="86360"/>
                </a:lnTo>
                <a:lnTo>
                  <a:pt x="201561" y="0"/>
                </a:lnTo>
                <a:close/>
              </a:path>
            </a:pathLst>
          </a:custGeom>
          <a:solidFill>
            <a:srgbClr val="3030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16575622" y="6575697"/>
            <a:ext cx="201930" cy="201930"/>
          </a:xfrm>
          <a:custGeom>
            <a:avLst/>
            <a:gdLst/>
            <a:ahLst/>
            <a:cxnLst/>
            <a:rect l="l" t="t" r="r" b="b"/>
            <a:pathLst>
              <a:path w="201930" h="201929">
                <a:moveTo>
                  <a:pt x="201561" y="172796"/>
                </a:moveTo>
                <a:lnTo>
                  <a:pt x="172758" y="172796"/>
                </a:lnTo>
                <a:lnTo>
                  <a:pt x="172758" y="144005"/>
                </a:lnTo>
                <a:lnTo>
                  <a:pt x="86372" y="144005"/>
                </a:lnTo>
                <a:lnTo>
                  <a:pt x="86372" y="172796"/>
                </a:lnTo>
                <a:lnTo>
                  <a:pt x="115176" y="172796"/>
                </a:lnTo>
                <a:lnTo>
                  <a:pt x="115176" y="201587"/>
                </a:lnTo>
                <a:lnTo>
                  <a:pt x="201561" y="201587"/>
                </a:lnTo>
                <a:lnTo>
                  <a:pt x="201561" y="172796"/>
                </a:lnTo>
                <a:close/>
              </a:path>
              <a:path w="201930" h="201929">
                <a:moveTo>
                  <a:pt x="201561" y="25"/>
                </a:moveTo>
                <a:lnTo>
                  <a:pt x="143967" y="25"/>
                </a:lnTo>
                <a:lnTo>
                  <a:pt x="143967" y="28816"/>
                </a:lnTo>
                <a:lnTo>
                  <a:pt x="115176" y="28816"/>
                </a:lnTo>
                <a:lnTo>
                  <a:pt x="115176" y="57619"/>
                </a:lnTo>
                <a:lnTo>
                  <a:pt x="86372" y="57619"/>
                </a:lnTo>
                <a:lnTo>
                  <a:pt x="86372" y="86360"/>
                </a:lnTo>
                <a:lnTo>
                  <a:pt x="57581" y="86360"/>
                </a:lnTo>
                <a:lnTo>
                  <a:pt x="57581" y="0"/>
                </a:lnTo>
                <a:lnTo>
                  <a:pt x="0" y="0"/>
                </a:lnTo>
                <a:lnTo>
                  <a:pt x="0" y="86360"/>
                </a:lnTo>
                <a:lnTo>
                  <a:pt x="0" y="115570"/>
                </a:lnTo>
                <a:lnTo>
                  <a:pt x="0" y="143510"/>
                </a:lnTo>
                <a:lnTo>
                  <a:pt x="0" y="201930"/>
                </a:lnTo>
                <a:lnTo>
                  <a:pt x="57581" y="201930"/>
                </a:lnTo>
                <a:lnTo>
                  <a:pt x="57581" y="143510"/>
                </a:lnTo>
                <a:lnTo>
                  <a:pt x="143967" y="143510"/>
                </a:lnTo>
                <a:lnTo>
                  <a:pt x="143967" y="115570"/>
                </a:lnTo>
                <a:lnTo>
                  <a:pt x="115176" y="115570"/>
                </a:lnTo>
                <a:lnTo>
                  <a:pt x="115176" y="86410"/>
                </a:lnTo>
                <a:lnTo>
                  <a:pt x="143967" y="86410"/>
                </a:lnTo>
                <a:lnTo>
                  <a:pt x="143967" y="57619"/>
                </a:lnTo>
                <a:lnTo>
                  <a:pt x="172758" y="57619"/>
                </a:lnTo>
                <a:lnTo>
                  <a:pt x="172758" y="28816"/>
                </a:lnTo>
                <a:lnTo>
                  <a:pt x="201561" y="28816"/>
                </a:lnTo>
                <a:lnTo>
                  <a:pt x="201561" y="25"/>
                </a:lnTo>
                <a:close/>
              </a:path>
            </a:pathLst>
          </a:custGeom>
          <a:solidFill>
            <a:srgbClr val="3030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16853193" y="6575697"/>
            <a:ext cx="201930" cy="201930"/>
          </a:xfrm>
          <a:custGeom>
            <a:avLst/>
            <a:gdLst/>
            <a:ahLst/>
            <a:cxnLst/>
            <a:rect l="l" t="t" r="r" b="b"/>
            <a:pathLst>
              <a:path w="201930" h="201929">
                <a:moveTo>
                  <a:pt x="201574" y="0"/>
                </a:moveTo>
                <a:lnTo>
                  <a:pt x="0" y="0"/>
                </a:lnTo>
                <a:lnTo>
                  <a:pt x="0" y="29210"/>
                </a:lnTo>
                <a:lnTo>
                  <a:pt x="0" y="86360"/>
                </a:lnTo>
                <a:lnTo>
                  <a:pt x="0" y="115570"/>
                </a:lnTo>
                <a:lnTo>
                  <a:pt x="0" y="172720"/>
                </a:lnTo>
                <a:lnTo>
                  <a:pt x="0" y="201930"/>
                </a:lnTo>
                <a:lnTo>
                  <a:pt x="201574" y="201930"/>
                </a:lnTo>
                <a:lnTo>
                  <a:pt x="201574" y="172720"/>
                </a:lnTo>
                <a:lnTo>
                  <a:pt x="57594" y="172720"/>
                </a:lnTo>
                <a:lnTo>
                  <a:pt x="57594" y="115570"/>
                </a:lnTo>
                <a:lnTo>
                  <a:pt x="172770" y="115570"/>
                </a:lnTo>
                <a:lnTo>
                  <a:pt x="172770" y="86360"/>
                </a:lnTo>
                <a:lnTo>
                  <a:pt x="57594" y="86360"/>
                </a:lnTo>
                <a:lnTo>
                  <a:pt x="57594" y="29210"/>
                </a:lnTo>
                <a:lnTo>
                  <a:pt x="201574" y="29210"/>
                </a:lnTo>
                <a:lnTo>
                  <a:pt x="201574" y="0"/>
                </a:lnTo>
                <a:close/>
              </a:path>
            </a:pathLst>
          </a:custGeom>
          <a:solidFill>
            <a:srgbClr val="3030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17159580" y="6575723"/>
            <a:ext cx="173355" cy="201930"/>
          </a:xfrm>
          <a:custGeom>
            <a:avLst/>
            <a:gdLst/>
            <a:ahLst/>
            <a:cxnLst/>
            <a:rect l="l" t="t" r="r" b="b"/>
            <a:pathLst>
              <a:path w="173355" h="201929">
                <a:moveTo>
                  <a:pt x="172770" y="0"/>
                </a:moveTo>
                <a:lnTo>
                  <a:pt x="115176" y="0"/>
                </a:lnTo>
                <a:lnTo>
                  <a:pt x="115176" y="86385"/>
                </a:lnTo>
                <a:lnTo>
                  <a:pt x="57581" y="86385"/>
                </a:lnTo>
                <a:lnTo>
                  <a:pt x="57581" y="0"/>
                </a:lnTo>
                <a:lnTo>
                  <a:pt x="0" y="0"/>
                </a:lnTo>
                <a:lnTo>
                  <a:pt x="0" y="86385"/>
                </a:lnTo>
                <a:lnTo>
                  <a:pt x="28790" y="86385"/>
                </a:lnTo>
                <a:lnTo>
                  <a:pt x="28790" y="115176"/>
                </a:lnTo>
                <a:lnTo>
                  <a:pt x="57581" y="115176"/>
                </a:lnTo>
                <a:lnTo>
                  <a:pt x="57581" y="201561"/>
                </a:lnTo>
                <a:lnTo>
                  <a:pt x="115176" y="201561"/>
                </a:lnTo>
                <a:lnTo>
                  <a:pt x="115176" y="115176"/>
                </a:lnTo>
                <a:lnTo>
                  <a:pt x="143967" y="115176"/>
                </a:lnTo>
                <a:lnTo>
                  <a:pt x="143967" y="86385"/>
                </a:lnTo>
                <a:lnTo>
                  <a:pt x="172770" y="86385"/>
                </a:lnTo>
                <a:lnTo>
                  <a:pt x="172770" y="0"/>
                </a:lnTo>
                <a:close/>
              </a:path>
            </a:pathLst>
          </a:custGeom>
          <a:solidFill>
            <a:srgbClr val="3030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17408360" y="6575723"/>
            <a:ext cx="201930" cy="201930"/>
          </a:xfrm>
          <a:custGeom>
            <a:avLst/>
            <a:gdLst/>
            <a:ahLst/>
            <a:cxnLst/>
            <a:rect l="l" t="t" r="r" b="b"/>
            <a:pathLst>
              <a:path w="201930" h="201929">
                <a:moveTo>
                  <a:pt x="201574" y="28790"/>
                </a:moveTo>
                <a:lnTo>
                  <a:pt x="172770" y="28790"/>
                </a:lnTo>
                <a:lnTo>
                  <a:pt x="172770" y="0"/>
                </a:lnTo>
                <a:lnTo>
                  <a:pt x="28803" y="0"/>
                </a:lnTo>
                <a:lnTo>
                  <a:pt x="28803" y="28790"/>
                </a:lnTo>
                <a:lnTo>
                  <a:pt x="0" y="28790"/>
                </a:lnTo>
                <a:lnTo>
                  <a:pt x="0" y="86385"/>
                </a:lnTo>
                <a:lnTo>
                  <a:pt x="28803" y="86385"/>
                </a:lnTo>
                <a:lnTo>
                  <a:pt x="28803" y="115176"/>
                </a:lnTo>
                <a:lnTo>
                  <a:pt x="143979" y="115176"/>
                </a:lnTo>
                <a:lnTo>
                  <a:pt x="143979" y="172770"/>
                </a:lnTo>
                <a:lnTo>
                  <a:pt x="57594" y="172770"/>
                </a:lnTo>
                <a:lnTo>
                  <a:pt x="57594" y="143979"/>
                </a:lnTo>
                <a:lnTo>
                  <a:pt x="0" y="143979"/>
                </a:lnTo>
                <a:lnTo>
                  <a:pt x="0" y="172770"/>
                </a:lnTo>
                <a:lnTo>
                  <a:pt x="28803" y="172770"/>
                </a:lnTo>
                <a:lnTo>
                  <a:pt x="28803" y="201561"/>
                </a:lnTo>
                <a:lnTo>
                  <a:pt x="172770" y="201561"/>
                </a:lnTo>
                <a:lnTo>
                  <a:pt x="172770" y="172770"/>
                </a:lnTo>
                <a:lnTo>
                  <a:pt x="201574" y="172770"/>
                </a:lnTo>
                <a:lnTo>
                  <a:pt x="201574" y="115176"/>
                </a:lnTo>
                <a:lnTo>
                  <a:pt x="172770" y="115176"/>
                </a:lnTo>
                <a:lnTo>
                  <a:pt x="172770" y="86385"/>
                </a:lnTo>
                <a:lnTo>
                  <a:pt x="57594" y="86385"/>
                </a:lnTo>
                <a:lnTo>
                  <a:pt x="57594" y="28790"/>
                </a:lnTo>
                <a:lnTo>
                  <a:pt x="143979" y="28790"/>
                </a:lnTo>
                <a:lnTo>
                  <a:pt x="143979" y="57594"/>
                </a:lnTo>
                <a:lnTo>
                  <a:pt x="201574" y="57594"/>
                </a:lnTo>
                <a:lnTo>
                  <a:pt x="201574" y="28790"/>
                </a:lnTo>
                <a:close/>
              </a:path>
            </a:pathLst>
          </a:custGeom>
          <a:solidFill>
            <a:srgbClr val="30303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9" name="object 69"/>
          <p:cNvGrpSpPr/>
          <p:nvPr/>
        </p:nvGrpSpPr>
        <p:grpSpPr>
          <a:xfrm>
            <a:off x="11099138" y="7036434"/>
            <a:ext cx="4014470" cy="2851150"/>
            <a:chOff x="11099138" y="7036434"/>
            <a:chExt cx="4014470" cy="2851150"/>
          </a:xfrm>
        </p:grpSpPr>
        <p:sp>
          <p:nvSpPr>
            <p:cNvPr id="70" name="object 70"/>
            <p:cNvSpPr/>
            <p:nvPr/>
          </p:nvSpPr>
          <p:spPr>
            <a:xfrm>
              <a:off x="11099138" y="7036434"/>
              <a:ext cx="4014470" cy="2851150"/>
            </a:xfrm>
            <a:custGeom>
              <a:avLst/>
              <a:gdLst/>
              <a:ahLst/>
              <a:cxnLst/>
              <a:rect l="l" t="t" r="r" b="b"/>
              <a:pathLst>
                <a:path w="4014469" h="2851150">
                  <a:moveTo>
                    <a:pt x="4014409" y="0"/>
                  </a:moveTo>
                  <a:lnTo>
                    <a:pt x="0" y="0"/>
                  </a:lnTo>
                  <a:lnTo>
                    <a:pt x="0" y="2850812"/>
                  </a:lnTo>
                  <a:lnTo>
                    <a:pt x="4014409" y="2850812"/>
                  </a:lnTo>
                  <a:lnTo>
                    <a:pt x="4014409" y="0"/>
                  </a:lnTo>
                  <a:close/>
                </a:path>
              </a:pathLst>
            </a:custGeom>
            <a:solidFill>
              <a:srgbClr val="3030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11188570" y="7112312"/>
              <a:ext cx="3836035" cy="2710180"/>
            </a:xfrm>
            <a:custGeom>
              <a:avLst/>
              <a:gdLst/>
              <a:ahLst/>
              <a:cxnLst/>
              <a:rect l="l" t="t" r="r" b="b"/>
              <a:pathLst>
                <a:path w="3836034" h="2710179">
                  <a:moveTo>
                    <a:pt x="3835549" y="0"/>
                  </a:moveTo>
                  <a:lnTo>
                    <a:pt x="0" y="0"/>
                  </a:lnTo>
                  <a:lnTo>
                    <a:pt x="0" y="2709897"/>
                  </a:lnTo>
                  <a:lnTo>
                    <a:pt x="3835549" y="2709897"/>
                  </a:lnTo>
                  <a:lnTo>
                    <a:pt x="3835549" y="0"/>
                  </a:lnTo>
                  <a:close/>
                </a:path>
              </a:pathLst>
            </a:custGeom>
            <a:solidFill>
              <a:srgbClr val="C3C3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2" name="object 7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272665" y="7207483"/>
              <a:ext cx="3667342" cy="330694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273677" y="7664777"/>
              <a:ext cx="3665330" cy="2027357"/>
            </a:xfrm>
            <a:prstGeom prst="rect">
              <a:avLst/>
            </a:prstGeom>
          </p:spPr>
        </p:pic>
      </p:grpSp>
      <p:sp>
        <p:nvSpPr>
          <p:cNvPr id="74" name="object 74"/>
          <p:cNvSpPr/>
          <p:nvPr/>
        </p:nvSpPr>
        <p:spPr>
          <a:xfrm>
            <a:off x="12127890" y="10103961"/>
            <a:ext cx="403225" cy="231775"/>
          </a:xfrm>
          <a:custGeom>
            <a:avLst/>
            <a:gdLst/>
            <a:ahLst/>
            <a:cxnLst/>
            <a:rect l="l" t="t" r="r" b="b"/>
            <a:pathLst>
              <a:path w="403225" h="231775">
                <a:moveTo>
                  <a:pt x="172770" y="29248"/>
                </a:moveTo>
                <a:lnTo>
                  <a:pt x="143979" y="29248"/>
                </a:lnTo>
                <a:lnTo>
                  <a:pt x="143979" y="58039"/>
                </a:lnTo>
                <a:lnTo>
                  <a:pt x="172770" y="58039"/>
                </a:lnTo>
                <a:lnTo>
                  <a:pt x="172770" y="29248"/>
                </a:lnTo>
                <a:close/>
              </a:path>
              <a:path w="403225" h="231775">
                <a:moveTo>
                  <a:pt x="172770" y="0"/>
                </a:moveTo>
                <a:lnTo>
                  <a:pt x="0" y="0"/>
                </a:lnTo>
                <a:lnTo>
                  <a:pt x="0" y="29210"/>
                </a:lnTo>
                <a:lnTo>
                  <a:pt x="0" y="201942"/>
                </a:lnTo>
                <a:lnTo>
                  <a:pt x="57594" y="201942"/>
                </a:lnTo>
                <a:lnTo>
                  <a:pt x="57594" y="29210"/>
                </a:lnTo>
                <a:lnTo>
                  <a:pt x="172770" y="29210"/>
                </a:lnTo>
                <a:lnTo>
                  <a:pt x="172770" y="0"/>
                </a:lnTo>
                <a:close/>
              </a:path>
              <a:path w="403225" h="231775">
                <a:moveTo>
                  <a:pt x="403136" y="86829"/>
                </a:moveTo>
                <a:lnTo>
                  <a:pt x="374345" y="86829"/>
                </a:lnTo>
                <a:lnTo>
                  <a:pt x="374345" y="58039"/>
                </a:lnTo>
                <a:lnTo>
                  <a:pt x="345541" y="58039"/>
                </a:lnTo>
                <a:lnTo>
                  <a:pt x="345541" y="86829"/>
                </a:lnTo>
                <a:lnTo>
                  <a:pt x="345541" y="172720"/>
                </a:lnTo>
                <a:lnTo>
                  <a:pt x="259156" y="172720"/>
                </a:lnTo>
                <a:lnTo>
                  <a:pt x="259156" y="115570"/>
                </a:lnTo>
                <a:lnTo>
                  <a:pt x="287959" y="115570"/>
                </a:lnTo>
                <a:lnTo>
                  <a:pt x="287959" y="86829"/>
                </a:lnTo>
                <a:lnTo>
                  <a:pt x="345541" y="86829"/>
                </a:lnTo>
                <a:lnTo>
                  <a:pt x="345541" y="58039"/>
                </a:lnTo>
                <a:lnTo>
                  <a:pt x="287959" y="58039"/>
                </a:lnTo>
                <a:lnTo>
                  <a:pt x="287959" y="86360"/>
                </a:lnTo>
                <a:lnTo>
                  <a:pt x="259156" y="86360"/>
                </a:lnTo>
                <a:lnTo>
                  <a:pt x="259156" y="58420"/>
                </a:lnTo>
                <a:lnTo>
                  <a:pt x="201574" y="58420"/>
                </a:lnTo>
                <a:lnTo>
                  <a:pt x="201574" y="86360"/>
                </a:lnTo>
                <a:lnTo>
                  <a:pt x="201574" y="115570"/>
                </a:lnTo>
                <a:lnTo>
                  <a:pt x="201574" y="172720"/>
                </a:lnTo>
                <a:lnTo>
                  <a:pt x="201574" y="201942"/>
                </a:lnTo>
                <a:lnTo>
                  <a:pt x="201574" y="231152"/>
                </a:lnTo>
                <a:lnTo>
                  <a:pt x="259156" y="231152"/>
                </a:lnTo>
                <a:lnTo>
                  <a:pt x="259156" y="201942"/>
                </a:lnTo>
                <a:lnTo>
                  <a:pt x="374345" y="201942"/>
                </a:lnTo>
                <a:lnTo>
                  <a:pt x="374345" y="173215"/>
                </a:lnTo>
                <a:lnTo>
                  <a:pt x="403136" y="173215"/>
                </a:lnTo>
                <a:lnTo>
                  <a:pt x="403136" y="86829"/>
                </a:lnTo>
                <a:close/>
              </a:path>
            </a:pathLst>
          </a:custGeom>
          <a:solidFill>
            <a:srgbClr val="3030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12559817" y="10161999"/>
            <a:ext cx="316865" cy="144145"/>
          </a:xfrm>
          <a:custGeom>
            <a:avLst/>
            <a:gdLst/>
            <a:ahLst/>
            <a:cxnLst/>
            <a:rect l="l" t="t" r="r" b="b"/>
            <a:pathLst>
              <a:path w="316865" h="144145">
                <a:moveTo>
                  <a:pt x="201561" y="28321"/>
                </a:moveTo>
                <a:lnTo>
                  <a:pt x="172770" y="28321"/>
                </a:lnTo>
                <a:lnTo>
                  <a:pt x="172770" y="0"/>
                </a:lnTo>
                <a:lnTo>
                  <a:pt x="28803" y="0"/>
                </a:lnTo>
                <a:lnTo>
                  <a:pt x="28803" y="28790"/>
                </a:lnTo>
                <a:lnTo>
                  <a:pt x="143979" y="28790"/>
                </a:lnTo>
                <a:lnTo>
                  <a:pt x="143979" y="57531"/>
                </a:lnTo>
                <a:lnTo>
                  <a:pt x="143979" y="86741"/>
                </a:lnTo>
                <a:lnTo>
                  <a:pt x="143979" y="114681"/>
                </a:lnTo>
                <a:lnTo>
                  <a:pt x="57594" y="114681"/>
                </a:lnTo>
                <a:lnTo>
                  <a:pt x="57594" y="86741"/>
                </a:lnTo>
                <a:lnTo>
                  <a:pt x="143979" y="86741"/>
                </a:lnTo>
                <a:lnTo>
                  <a:pt x="143979" y="57531"/>
                </a:lnTo>
                <a:lnTo>
                  <a:pt x="28803" y="57531"/>
                </a:lnTo>
                <a:lnTo>
                  <a:pt x="28803" y="86385"/>
                </a:lnTo>
                <a:lnTo>
                  <a:pt x="0" y="86385"/>
                </a:lnTo>
                <a:lnTo>
                  <a:pt x="0" y="115176"/>
                </a:lnTo>
                <a:lnTo>
                  <a:pt x="28803" y="115176"/>
                </a:lnTo>
                <a:lnTo>
                  <a:pt x="28803" y="143903"/>
                </a:lnTo>
                <a:lnTo>
                  <a:pt x="201561" y="143903"/>
                </a:lnTo>
                <a:lnTo>
                  <a:pt x="201561" y="114681"/>
                </a:lnTo>
                <a:lnTo>
                  <a:pt x="201561" y="86741"/>
                </a:lnTo>
                <a:lnTo>
                  <a:pt x="201561" y="57531"/>
                </a:lnTo>
                <a:lnTo>
                  <a:pt x="201561" y="28321"/>
                </a:lnTo>
                <a:close/>
              </a:path>
              <a:path w="316865" h="144145">
                <a:moveTo>
                  <a:pt x="316750" y="28321"/>
                </a:moveTo>
                <a:lnTo>
                  <a:pt x="287947" y="28321"/>
                </a:lnTo>
                <a:lnTo>
                  <a:pt x="287947" y="381"/>
                </a:lnTo>
                <a:lnTo>
                  <a:pt x="230365" y="381"/>
                </a:lnTo>
                <a:lnTo>
                  <a:pt x="230365" y="28321"/>
                </a:lnTo>
                <a:lnTo>
                  <a:pt x="230365" y="57531"/>
                </a:lnTo>
                <a:lnTo>
                  <a:pt x="230365" y="143903"/>
                </a:lnTo>
                <a:lnTo>
                  <a:pt x="287947" y="143903"/>
                </a:lnTo>
                <a:lnTo>
                  <a:pt x="287947" y="57531"/>
                </a:lnTo>
                <a:lnTo>
                  <a:pt x="316750" y="57531"/>
                </a:lnTo>
                <a:lnTo>
                  <a:pt x="316750" y="28321"/>
                </a:lnTo>
                <a:close/>
              </a:path>
            </a:pathLst>
          </a:custGeom>
          <a:solidFill>
            <a:srgbClr val="3030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12876569" y="10162381"/>
            <a:ext cx="115570" cy="144145"/>
          </a:xfrm>
          <a:custGeom>
            <a:avLst/>
            <a:gdLst/>
            <a:ahLst/>
            <a:cxnLst/>
            <a:rect l="l" t="t" r="r" b="b"/>
            <a:pathLst>
              <a:path w="115570" h="144145">
                <a:moveTo>
                  <a:pt x="28790" y="57213"/>
                </a:moveTo>
                <a:lnTo>
                  <a:pt x="0" y="57213"/>
                </a:lnTo>
                <a:lnTo>
                  <a:pt x="0" y="114795"/>
                </a:lnTo>
                <a:lnTo>
                  <a:pt x="28790" y="114795"/>
                </a:lnTo>
                <a:lnTo>
                  <a:pt x="28790" y="57213"/>
                </a:lnTo>
                <a:close/>
              </a:path>
              <a:path w="115570" h="144145">
                <a:moveTo>
                  <a:pt x="115176" y="0"/>
                </a:moveTo>
                <a:lnTo>
                  <a:pt x="57581" y="0"/>
                </a:lnTo>
                <a:lnTo>
                  <a:pt x="57581" y="27940"/>
                </a:lnTo>
                <a:lnTo>
                  <a:pt x="28790" y="27940"/>
                </a:lnTo>
                <a:lnTo>
                  <a:pt x="28790" y="57150"/>
                </a:lnTo>
                <a:lnTo>
                  <a:pt x="57581" y="57150"/>
                </a:lnTo>
                <a:lnTo>
                  <a:pt x="57581" y="143522"/>
                </a:lnTo>
                <a:lnTo>
                  <a:pt x="115176" y="143522"/>
                </a:lnTo>
                <a:lnTo>
                  <a:pt x="115176" y="57150"/>
                </a:lnTo>
                <a:lnTo>
                  <a:pt x="115176" y="27940"/>
                </a:lnTo>
                <a:lnTo>
                  <a:pt x="115176" y="0"/>
                </a:lnTo>
                <a:close/>
              </a:path>
            </a:pathLst>
          </a:custGeom>
          <a:solidFill>
            <a:srgbClr val="3030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13020535" y="10161999"/>
            <a:ext cx="201930" cy="144145"/>
          </a:xfrm>
          <a:custGeom>
            <a:avLst/>
            <a:gdLst/>
            <a:ahLst/>
            <a:cxnLst/>
            <a:rect l="l" t="t" r="r" b="b"/>
            <a:pathLst>
              <a:path w="201930" h="144145">
                <a:moveTo>
                  <a:pt x="201574" y="28790"/>
                </a:moveTo>
                <a:lnTo>
                  <a:pt x="172770" y="28790"/>
                </a:lnTo>
                <a:lnTo>
                  <a:pt x="172770" y="0"/>
                </a:lnTo>
                <a:lnTo>
                  <a:pt x="143979" y="0"/>
                </a:lnTo>
                <a:lnTo>
                  <a:pt x="143979" y="28790"/>
                </a:lnTo>
                <a:lnTo>
                  <a:pt x="143979" y="115176"/>
                </a:lnTo>
                <a:lnTo>
                  <a:pt x="57594" y="115176"/>
                </a:lnTo>
                <a:lnTo>
                  <a:pt x="57594" y="28790"/>
                </a:lnTo>
                <a:lnTo>
                  <a:pt x="143979" y="28790"/>
                </a:lnTo>
                <a:lnTo>
                  <a:pt x="143979" y="0"/>
                </a:lnTo>
                <a:lnTo>
                  <a:pt x="28803" y="0"/>
                </a:lnTo>
                <a:lnTo>
                  <a:pt x="28803" y="28790"/>
                </a:lnTo>
                <a:lnTo>
                  <a:pt x="0" y="28790"/>
                </a:lnTo>
                <a:lnTo>
                  <a:pt x="0" y="115176"/>
                </a:lnTo>
                <a:lnTo>
                  <a:pt x="28803" y="115176"/>
                </a:lnTo>
                <a:lnTo>
                  <a:pt x="28803" y="143979"/>
                </a:lnTo>
                <a:lnTo>
                  <a:pt x="172770" y="143979"/>
                </a:lnTo>
                <a:lnTo>
                  <a:pt x="172770" y="115176"/>
                </a:lnTo>
                <a:lnTo>
                  <a:pt x="201574" y="115176"/>
                </a:lnTo>
                <a:lnTo>
                  <a:pt x="201574" y="28790"/>
                </a:lnTo>
                <a:close/>
              </a:path>
            </a:pathLst>
          </a:custGeom>
          <a:solidFill>
            <a:srgbClr val="3030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13279691" y="10161999"/>
            <a:ext cx="173355" cy="144145"/>
          </a:xfrm>
          <a:custGeom>
            <a:avLst/>
            <a:gdLst/>
            <a:ahLst/>
            <a:cxnLst/>
            <a:rect l="l" t="t" r="r" b="b"/>
            <a:pathLst>
              <a:path w="173355" h="144145">
                <a:moveTo>
                  <a:pt x="172770" y="0"/>
                </a:moveTo>
                <a:lnTo>
                  <a:pt x="0" y="0"/>
                </a:lnTo>
                <a:lnTo>
                  <a:pt x="0" y="28790"/>
                </a:lnTo>
                <a:lnTo>
                  <a:pt x="57594" y="28790"/>
                </a:lnTo>
                <a:lnTo>
                  <a:pt x="57594" y="143979"/>
                </a:lnTo>
                <a:lnTo>
                  <a:pt x="115176" y="143979"/>
                </a:lnTo>
                <a:lnTo>
                  <a:pt x="115176" y="28790"/>
                </a:lnTo>
                <a:lnTo>
                  <a:pt x="172770" y="28790"/>
                </a:lnTo>
                <a:lnTo>
                  <a:pt x="172770" y="0"/>
                </a:lnTo>
                <a:close/>
              </a:path>
            </a:pathLst>
          </a:custGeom>
          <a:solidFill>
            <a:srgbClr val="3030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13481253" y="10161999"/>
            <a:ext cx="201930" cy="144145"/>
          </a:xfrm>
          <a:custGeom>
            <a:avLst/>
            <a:gdLst/>
            <a:ahLst/>
            <a:cxnLst/>
            <a:rect l="l" t="t" r="r" b="b"/>
            <a:pathLst>
              <a:path w="201930" h="144145">
                <a:moveTo>
                  <a:pt x="172770" y="115176"/>
                </a:moveTo>
                <a:lnTo>
                  <a:pt x="28803" y="115176"/>
                </a:lnTo>
                <a:lnTo>
                  <a:pt x="28803" y="143979"/>
                </a:lnTo>
                <a:lnTo>
                  <a:pt x="172770" y="143979"/>
                </a:lnTo>
                <a:lnTo>
                  <a:pt x="172770" y="115176"/>
                </a:lnTo>
                <a:close/>
              </a:path>
              <a:path w="201930" h="144145">
                <a:moveTo>
                  <a:pt x="201574" y="28790"/>
                </a:moveTo>
                <a:lnTo>
                  <a:pt x="172770" y="28790"/>
                </a:lnTo>
                <a:lnTo>
                  <a:pt x="172770" y="0"/>
                </a:lnTo>
                <a:lnTo>
                  <a:pt x="143979" y="0"/>
                </a:lnTo>
                <a:lnTo>
                  <a:pt x="143979" y="28790"/>
                </a:lnTo>
                <a:lnTo>
                  <a:pt x="143979" y="57531"/>
                </a:lnTo>
                <a:lnTo>
                  <a:pt x="57594" y="57531"/>
                </a:lnTo>
                <a:lnTo>
                  <a:pt x="57594" y="28790"/>
                </a:lnTo>
                <a:lnTo>
                  <a:pt x="143979" y="28790"/>
                </a:lnTo>
                <a:lnTo>
                  <a:pt x="143979" y="0"/>
                </a:lnTo>
                <a:lnTo>
                  <a:pt x="28803" y="0"/>
                </a:lnTo>
                <a:lnTo>
                  <a:pt x="28803" y="28321"/>
                </a:lnTo>
                <a:lnTo>
                  <a:pt x="0" y="28321"/>
                </a:lnTo>
                <a:lnTo>
                  <a:pt x="0" y="57531"/>
                </a:lnTo>
                <a:lnTo>
                  <a:pt x="0" y="86741"/>
                </a:lnTo>
                <a:lnTo>
                  <a:pt x="0" y="114681"/>
                </a:lnTo>
                <a:lnTo>
                  <a:pt x="57594" y="114681"/>
                </a:lnTo>
                <a:lnTo>
                  <a:pt x="57594" y="86741"/>
                </a:lnTo>
                <a:lnTo>
                  <a:pt x="201574" y="86741"/>
                </a:lnTo>
                <a:lnTo>
                  <a:pt x="201574" y="57594"/>
                </a:lnTo>
                <a:lnTo>
                  <a:pt x="201574" y="28790"/>
                </a:lnTo>
                <a:close/>
              </a:path>
            </a:pathLst>
          </a:custGeom>
          <a:solidFill>
            <a:srgbClr val="3030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13740418" y="10104404"/>
            <a:ext cx="144145" cy="29209"/>
          </a:xfrm>
          <a:custGeom>
            <a:avLst/>
            <a:gdLst/>
            <a:ahLst/>
            <a:cxnLst/>
            <a:rect l="l" t="t" r="r" b="b"/>
            <a:pathLst>
              <a:path w="144144" h="29209">
                <a:moveTo>
                  <a:pt x="143974" y="0"/>
                </a:moveTo>
                <a:lnTo>
                  <a:pt x="0" y="0"/>
                </a:lnTo>
                <a:lnTo>
                  <a:pt x="0" y="28794"/>
                </a:lnTo>
                <a:lnTo>
                  <a:pt x="143974" y="28794"/>
                </a:lnTo>
                <a:lnTo>
                  <a:pt x="143974" y="0"/>
                </a:lnTo>
                <a:close/>
              </a:path>
            </a:pathLst>
          </a:custGeom>
          <a:solidFill>
            <a:srgbClr val="3030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13711618" y="10162381"/>
            <a:ext cx="201930" cy="144145"/>
          </a:xfrm>
          <a:custGeom>
            <a:avLst/>
            <a:gdLst/>
            <a:ahLst/>
            <a:cxnLst/>
            <a:rect l="l" t="t" r="r" b="b"/>
            <a:pathLst>
              <a:path w="201930" h="144145">
                <a:moveTo>
                  <a:pt x="201561" y="0"/>
                </a:moveTo>
                <a:lnTo>
                  <a:pt x="143979" y="0"/>
                </a:lnTo>
                <a:lnTo>
                  <a:pt x="143979" y="27940"/>
                </a:lnTo>
                <a:lnTo>
                  <a:pt x="115176" y="27940"/>
                </a:lnTo>
                <a:lnTo>
                  <a:pt x="115176" y="57150"/>
                </a:lnTo>
                <a:lnTo>
                  <a:pt x="86385" y="57150"/>
                </a:lnTo>
                <a:lnTo>
                  <a:pt x="86385" y="86360"/>
                </a:lnTo>
                <a:lnTo>
                  <a:pt x="57594" y="86360"/>
                </a:lnTo>
                <a:lnTo>
                  <a:pt x="57594" y="0"/>
                </a:lnTo>
                <a:lnTo>
                  <a:pt x="0" y="0"/>
                </a:lnTo>
                <a:lnTo>
                  <a:pt x="0" y="86360"/>
                </a:lnTo>
                <a:lnTo>
                  <a:pt x="0" y="114300"/>
                </a:lnTo>
                <a:lnTo>
                  <a:pt x="0" y="143522"/>
                </a:lnTo>
                <a:lnTo>
                  <a:pt x="86385" y="143522"/>
                </a:lnTo>
                <a:lnTo>
                  <a:pt x="86385" y="114300"/>
                </a:lnTo>
                <a:lnTo>
                  <a:pt x="115176" y="114300"/>
                </a:lnTo>
                <a:lnTo>
                  <a:pt x="115176" y="86360"/>
                </a:lnTo>
                <a:lnTo>
                  <a:pt x="143979" y="86360"/>
                </a:lnTo>
                <a:lnTo>
                  <a:pt x="143979" y="143522"/>
                </a:lnTo>
                <a:lnTo>
                  <a:pt x="201561" y="143522"/>
                </a:lnTo>
                <a:lnTo>
                  <a:pt x="201561" y="86360"/>
                </a:lnTo>
                <a:lnTo>
                  <a:pt x="201561" y="57150"/>
                </a:lnTo>
                <a:lnTo>
                  <a:pt x="201561" y="27940"/>
                </a:lnTo>
                <a:lnTo>
                  <a:pt x="201561" y="0"/>
                </a:lnTo>
                <a:close/>
              </a:path>
            </a:pathLst>
          </a:custGeom>
          <a:solidFill>
            <a:srgbClr val="3030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13999565" y="10103961"/>
            <a:ext cx="86995" cy="202565"/>
          </a:xfrm>
          <a:custGeom>
            <a:avLst/>
            <a:gdLst/>
            <a:ahLst/>
            <a:cxnLst/>
            <a:rect l="l" t="t" r="r" b="b"/>
            <a:pathLst>
              <a:path w="86994" h="202565">
                <a:moveTo>
                  <a:pt x="57594" y="173215"/>
                </a:moveTo>
                <a:lnTo>
                  <a:pt x="0" y="173215"/>
                </a:lnTo>
                <a:lnTo>
                  <a:pt x="0" y="202018"/>
                </a:lnTo>
                <a:lnTo>
                  <a:pt x="57594" y="202018"/>
                </a:lnTo>
                <a:lnTo>
                  <a:pt x="57594" y="173215"/>
                </a:lnTo>
                <a:close/>
              </a:path>
              <a:path w="86994" h="202565">
                <a:moveTo>
                  <a:pt x="86385" y="0"/>
                </a:moveTo>
                <a:lnTo>
                  <a:pt x="0" y="0"/>
                </a:lnTo>
                <a:lnTo>
                  <a:pt x="0" y="86360"/>
                </a:lnTo>
                <a:lnTo>
                  <a:pt x="0" y="144780"/>
                </a:lnTo>
                <a:lnTo>
                  <a:pt x="57594" y="144780"/>
                </a:lnTo>
                <a:lnTo>
                  <a:pt x="57594" y="86360"/>
                </a:lnTo>
                <a:lnTo>
                  <a:pt x="86385" y="86360"/>
                </a:lnTo>
                <a:lnTo>
                  <a:pt x="86385" y="0"/>
                </a:lnTo>
                <a:close/>
              </a:path>
            </a:pathLst>
          </a:custGeom>
          <a:solidFill>
            <a:srgbClr val="30303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3" name="object 83"/>
          <p:cNvGrpSpPr/>
          <p:nvPr/>
        </p:nvGrpSpPr>
        <p:grpSpPr>
          <a:xfrm>
            <a:off x="5005083" y="7036434"/>
            <a:ext cx="4010660" cy="2848610"/>
            <a:chOff x="5005083" y="7036434"/>
            <a:chExt cx="4010660" cy="2848610"/>
          </a:xfrm>
        </p:grpSpPr>
        <p:sp>
          <p:nvSpPr>
            <p:cNvPr id="84" name="object 84"/>
            <p:cNvSpPr/>
            <p:nvPr/>
          </p:nvSpPr>
          <p:spPr>
            <a:xfrm>
              <a:off x="5005083" y="7036434"/>
              <a:ext cx="4010660" cy="2848610"/>
            </a:xfrm>
            <a:custGeom>
              <a:avLst/>
              <a:gdLst/>
              <a:ahLst/>
              <a:cxnLst/>
              <a:rect l="l" t="t" r="r" b="b"/>
              <a:pathLst>
                <a:path w="4010659" h="2848609">
                  <a:moveTo>
                    <a:pt x="4010562" y="0"/>
                  </a:moveTo>
                  <a:lnTo>
                    <a:pt x="0" y="0"/>
                  </a:lnTo>
                  <a:lnTo>
                    <a:pt x="0" y="2848080"/>
                  </a:lnTo>
                  <a:lnTo>
                    <a:pt x="4010562" y="2848080"/>
                  </a:lnTo>
                  <a:lnTo>
                    <a:pt x="4010562" y="0"/>
                  </a:lnTo>
                  <a:close/>
                </a:path>
              </a:pathLst>
            </a:custGeom>
            <a:solidFill>
              <a:srgbClr val="3030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5094433" y="7112239"/>
              <a:ext cx="3832225" cy="2707640"/>
            </a:xfrm>
            <a:custGeom>
              <a:avLst/>
              <a:gdLst/>
              <a:ahLst/>
              <a:cxnLst/>
              <a:rect l="l" t="t" r="r" b="b"/>
              <a:pathLst>
                <a:path w="3832225" h="2707640">
                  <a:moveTo>
                    <a:pt x="3831874" y="0"/>
                  </a:moveTo>
                  <a:lnTo>
                    <a:pt x="0" y="0"/>
                  </a:lnTo>
                  <a:lnTo>
                    <a:pt x="0" y="2707300"/>
                  </a:lnTo>
                  <a:lnTo>
                    <a:pt x="3831874" y="2707300"/>
                  </a:lnTo>
                  <a:lnTo>
                    <a:pt x="3831874" y="0"/>
                  </a:lnTo>
                  <a:close/>
                </a:path>
              </a:pathLst>
            </a:custGeom>
            <a:solidFill>
              <a:srgbClr val="C3C3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6" name="object 8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178445" y="7207319"/>
              <a:ext cx="3663828" cy="330377"/>
            </a:xfrm>
            <a:prstGeom prst="rect">
              <a:avLst/>
            </a:prstGeom>
          </p:spPr>
        </p:pic>
        <p:pic>
          <p:nvPicPr>
            <p:cNvPr id="87" name="object 8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183088" y="7664529"/>
              <a:ext cx="3654338" cy="2025061"/>
            </a:xfrm>
            <a:prstGeom prst="rect">
              <a:avLst/>
            </a:prstGeom>
          </p:spPr>
        </p:pic>
      </p:grpSp>
      <p:sp>
        <p:nvSpPr>
          <p:cNvPr id="88" name="object 88"/>
          <p:cNvSpPr/>
          <p:nvPr/>
        </p:nvSpPr>
        <p:spPr>
          <a:xfrm>
            <a:off x="5287784" y="10062000"/>
            <a:ext cx="201930" cy="201930"/>
          </a:xfrm>
          <a:custGeom>
            <a:avLst/>
            <a:gdLst/>
            <a:ahLst/>
            <a:cxnLst/>
            <a:rect l="l" t="t" r="r" b="b"/>
            <a:pathLst>
              <a:path w="201929" h="201929">
                <a:moveTo>
                  <a:pt x="201574" y="0"/>
                </a:moveTo>
                <a:lnTo>
                  <a:pt x="0" y="0"/>
                </a:lnTo>
                <a:lnTo>
                  <a:pt x="0" y="29210"/>
                </a:lnTo>
                <a:lnTo>
                  <a:pt x="0" y="86360"/>
                </a:lnTo>
                <a:lnTo>
                  <a:pt x="0" y="115570"/>
                </a:lnTo>
                <a:lnTo>
                  <a:pt x="0" y="201930"/>
                </a:lnTo>
                <a:lnTo>
                  <a:pt x="57594" y="201930"/>
                </a:lnTo>
                <a:lnTo>
                  <a:pt x="57594" y="115570"/>
                </a:lnTo>
                <a:lnTo>
                  <a:pt x="172770" y="115570"/>
                </a:lnTo>
                <a:lnTo>
                  <a:pt x="172770" y="86360"/>
                </a:lnTo>
                <a:lnTo>
                  <a:pt x="57594" y="86360"/>
                </a:lnTo>
                <a:lnTo>
                  <a:pt x="57594" y="29210"/>
                </a:lnTo>
                <a:lnTo>
                  <a:pt x="201574" y="29210"/>
                </a:lnTo>
                <a:lnTo>
                  <a:pt x="201574" y="0"/>
                </a:lnTo>
                <a:close/>
              </a:path>
            </a:pathLst>
          </a:custGeom>
          <a:solidFill>
            <a:srgbClr val="3030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5546941" y="10062000"/>
            <a:ext cx="403225" cy="202565"/>
          </a:xfrm>
          <a:custGeom>
            <a:avLst/>
            <a:gdLst/>
            <a:ahLst/>
            <a:cxnLst/>
            <a:rect l="l" t="t" r="r" b="b"/>
            <a:pathLst>
              <a:path w="403225" h="202565">
                <a:moveTo>
                  <a:pt x="172770" y="520"/>
                </a:moveTo>
                <a:lnTo>
                  <a:pt x="0" y="520"/>
                </a:lnTo>
                <a:lnTo>
                  <a:pt x="0" y="29324"/>
                </a:lnTo>
                <a:lnTo>
                  <a:pt x="57594" y="29324"/>
                </a:lnTo>
                <a:lnTo>
                  <a:pt x="57594" y="173291"/>
                </a:lnTo>
                <a:lnTo>
                  <a:pt x="0" y="173291"/>
                </a:lnTo>
                <a:lnTo>
                  <a:pt x="0" y="202095"/>
                </a:lnTo>
                <a:lnTo>
                  <a:pt x="172770" y="202095"/>
                </a:lnTo>
                <a:lnTo>
                  <a:pt x="172770" y="173291"/>
                </a:lnTo>
                <a:lnTo>
                  <a:pt x="115189" y="173291"/>
                </a:lnTo>
                <a:lnTo>
                  <a:pt x="115189" y="29324"/>
                </a:lnTo>
                <a:lnTo>
                  <a:pt x="172770" y="29324"/>
                </a:lnTo>
                <a:lnTo>
                  <a:pt x="172770" y="520"/>
                </a:lnTo>
                <a:close/>
              </a:path>
              <a:path w="403225" h="202565">
                <a:moveTo>
                  <a:pt x="403136" y="0"/>
                </a:moveTo>
                <a:lnTo>
                  <a:pt x="201574" y="0"/>
                </a:lnTo>
                <a:lnTo>
                  <a:pt x="201574" y="29210"/>
                </a:lnTo>
                <a:lnTo>
                  <a:pt x="201574" y="86360"/>
                </a:lnTo>
                <a:lnTo>
                  <a:pt x="201574" y="115570"/>
                </a:lnTo>
                <a:lnTo>
                  <a:pt x="201574" y="172720"/>
                </a:lnTo>
                <a:lnTo>
                  <a:pt x="201574" y="201930"/>
                </a:lnTo>
                <a:lnTo>
                  <a:pt x="403136" y="201930"/>
                </a:lnTo>
                <a:lnTo>
                  <a:pt x="403136" y="172720"/>
                </a:lnTo>
                <a:lnTo>
                  <a:pt x="259156" y="172720"/>
                </a:lnTo>
                <a:lnTo>
                  <a:pt x="259156" y="115570"/>
                </a:lnTo>
                <a:lnTo>
                  <a:pt x="374332" y="115570"/>
                </a:lnTo>
                <a:lnTo>
                  <a:pt x="374332" y="86360"/>
                </a:lnTo>
                <a:lnTo>
                  <a:pt x="259156" y="86360"/>
                </a:lnTo>
                <a:lnTo>
                  <a:pt x="259156" y="29210"/>
                </a:lnTo>
                <a:lnTo>
                  <a:pt x="403136" y="29210"/>
                </a:lnTo>
                <a:lnTo>
                  <a:pt x="403136" y="0"/>
                </a:lnTo>
                <a:close/>
              </a:path>
            </a:pathLst>
          </a:custGeom>
          <a:solidFill>
            <a:srgbClr val="3030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6007659" y="10062000"/>
            <a:ext cx="403225" cy="201930"/>
          </a:xfrm>
          <a:custGeom>
            <a:avLst/>
            <a:gdLst/>
            <a:ahLst/>
            <a:cxnLst/>
            <a:rect l="l" t="t" r="r" b="b"/>
            <a:pathLst>
              <a:path w="403225" h="201929">
                <a:moveTo>
                  <a:pt x="172770" y="172720"/>
                </a:moveTo>
                <a:lnTo>
                  <a:pt x="57594" y="172720"/>
                </a:lnTo>
                <a:lnTo>
                  <a:pt x="57594" y="0"/>
                </a:lnTo>
                <a:lnTo>
                  <a:pt x="0" y="0"/>
                </a:lnTo>
                <a:lnTo>
                  <a:pt x="0" y="172720"/>
                </a:lnTo>
                <a:lnTo>
                  <a:pt x="0" y="201930"/>
                </a:lnTo>
                <a:lnTo>
                  <a:pt x="172770" y="201930"/>
                </a:lnTo>
                <a:lnTo>
                  <a:pt x="172770" y="172720"/>
                </a:lnTo>
                <a:close/>
              </a:path>
              <a:path w="403225" h="201929">
                <a:moveTo>
                  <a:pt x="403136" y="58115"/>
                </a:moveTo>
                <a:lnTo>
                  <a:pt x="374345" y="58115"/>
                </a:lnTo>
                <a:lnTo>
                  <a:pt x="374345" y="29324"/>
                </a:lnTo>
                <a:lnTo>
                  <a:pt x="316750" y="29324"/>
                </a:lnTo>
                <a:lnTo>
                  <a:pt x="316750" y="58115"/>
                </a:lnTo>
                <a:lnTo>
                  <a:pt x="345541" y="58115"/>
                </a:lnTo>
                <a:lnTo>
                  <a:pt x="345541" y="144500"/>
                </a:lnTo>
                <a:lnTo>
                  <a:pt x="316750" y="144500"/>
                </a:lnTo>
                <a:lnTo>
                  <a:pt x="316750" y="172720"/>
                </a:lnTo>
                <a:lnTo>
                  <a:pt x="259156" y="172720"/>
                </a:lnTo>
                <a:lnTo>
                  <a:pt x="259156" y="29210"/>
                </a:lnTo>
                <a:lnTo>
                  <a:pt x="345541" y="29210"/>
                </a:lnTo>
                <a:lnTo>
                  <a:pt x="345541" y="0"/>
                </a:lnTo>
                <a:lnTo>
                  <a:pt x="201574" y="0"/>
                </a:lnTo>
                <a:lnTo>
                  <a:pt x="201574" y="29210"/>
                </a:lnTo>
                <a:lnTo>
                  <a:pt x="201574" y="172720"/>
                </a:lnTo>
                <a:lnTo>
                  <a:pt x="201574" y="201930"/>
                </a:lnTo>
                <a:lnTo>
                  <a:pt x="345541" y="201930"/>
                </a:lnTo>
                <a:lnTo>
                  <a:pt x="345541" y="173291"/>
                </a:lnTo>
                <a:lnTo>
                  <a:pt x="374345" y="173291"/>
                </a:lnTo>
                <a:lnTo>
                  <a:pt x="374345" y="144500"/>
                </a:lnTo>
                <a:lnTo>
                  <a:pt x="403136" y="144500"/>
                </a:lnTo>
                <a:lnTo>
                  <a:pt x="403136" y="58115"/>
                </a:lnTo>
                <a:close/>
              </a:path>
            </a:pathLst>
          </a:custGeom>
          <a:solidFill>
            <a:srgbClr val="3030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6669951" y="10062000"/>
            <a:ext cx="201930" cy="202565"/>
          </a:xfrm>
          <a:custGeom>
            <a:avLst/>
            <a:gdLst/>
            <a:ahLst/>
            <a:cxnLst/>
            <a:rect l="l" t="t" r="r" b="b"/>
            <a:pathLst>
              <a:path w="201929" h="202565">
                <a:moveTo>
                  <a:pt x="201561" y="115709"/>
                </a:moveTo>
                <a:lnTo>
                  <a:pt x="143967" y="115709"/>
                </a:lnTo>
                <a:lnTo>
                  <a:pt x="143967" y="202095"/>
                </a:lnTo>
                <a:lnTo>
                  <a:pt x="201561" y="202095"/>
                </a:lnTo>
                <a:lnTo>
                  <a:pt x="201561" y="115709"/>
                </a:lnTo>
                <a:close/>
              </a:path>
              <a:path w="201929" h="202565">
                <a:moveTo>
                  <a:pt x="201561" y="520"/>
                </a:moveTo>
                <a:lnTo>
                  <a:pt x="143967" y="520"/>
                </a:lnTo>
                <a:lnTo>
                  <a:pt x="143967" y="86360"/>
                </a:lnTo>
                <a:lnTo>
                  <a:pt x="57581" y="86360"/>
                </a:lnTo>
                <a:lnTo>
                  <a:pt x="57581" y="0"/>
                </a:lnTo>
                <a:lnTo>
                  <a:pt x="0" y="0"/>
                </a:lnTo>
                <a:lnTo>
                  <a:pt x="0" y="86360"/>
                </a:lnTo>
                <a:lnTo>
                  <a:pt x="0" y="115570"/>
                </a:lnTo>
                <a:lnTo>
                  <a:pt x="0" y="201930"/>
                </a:lnTo>
                <a:lnTo>
                  <a:pt x="57581" y="201930"/>
                </a:lnTo>
                <a:lnTo>
                  <a:pt x="57581" y="115570"/>
                </a:lnTo>
                <a:lnTo>
                  <a:pt x="201561" y="115570"/>
                </a:lnTo>
                <a:lnTo>
                  <a:pt x="201561" y="86906"/>
                </a:lnTo>
                <a:lnTo>
                  <a:pt x="201561" y="86360"/>
                </a:lnTo>
                <a:lnTo>
                  <a:pt x="201561" y="520"/>
                </a:lnTo>
                <a:close/>
              </a:path>
            </a:pathLst>
          </a:custGeom>
          <a:solidFill>
            <a:srgbClr val="3030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6900304" y="10062521"/>
            <a:ext cx="201930" cy="201930"/>
          </a:xfrm>
          <a:custGeom>
            <a:avLst/>
            <a:gdLst/>
            <a:ahLst/>
            <a:cxnLst/>
            <a:rect l="l" t="t" r="r" b="b"/>
            <a:pathLst>
              <a:path w="201929" h="201929">
                <a:moveTo>
                  <a:pt x="201561" y="28803"/>
                </a:moveTo>
                <a:lnTo>
                  <a:pt x="172770" y="28803"/>
                </a:lnTo>
                <a:lnTo>
                  <a:pt x="172770" y="0"/>
                </a:lnTo>
                <a:lnTo>
                  <a:pt x="143979" y="0"/>
                </a:lnTo>
                <a:lnTo>
                  <a:pt x="143979" y="28803"/>
                </a:lnTo>
                <a:lnTo>
                  <a:pt x="143979" y="172770"/>
                </a:lnTo>
                <a:lnTo>
                  <a:pt x="57594" y="172770"/>
                </a:lnTo>
                <a:lnTo>
                  <a:pt x="57594" y="28803"/>
                </a:lnTo>
                <a:lnTo>
                  <a:pt x="143979" y="28803"/>
                </a:lnTo>
                <a:lnTo>
                  <a:pt x="143979" y="0"/>
                </a:lnTo>
                <a:lnTo>
                  <a:pt x="28803" y="0"/>
                </a:lnTo>
                <a:lnTo>
                  <a:pt x="28803" y="28803"/>
                </a:lnTo>
                <a:lnTo>
                  <a:pt x="0" y="28803"/>
                </a:lnTo>
                <a:lnTo>
                  <a:pt x="0" y="172770"/>
                </a:lnTo>
                <a:lnTo>
                  <a:pt x="28803" y="172770"/>
                </a:lnTo>
                <a:lnTo>
                  <a:pt x="28803" y="201574"/>
                </a:lnTo>
                <a:lnTo>
                  <a:pt x="172770" y="201574"/>
                </a:lnTo>
                <a:lnTo>
                  <a:pt x="172770" y="172770"/>
                </a:lnTo>
                <a:lnTo>
                  <a:pt x="201561" y="172770"/>
                </a:lnTo>
                <a:lnTo>
                  <a:pt x="201561" y="28803"/>
                </a:lnTo>
                <a:close/>
              </a:path>
            </a:pathLst>
          </a:custGeom>
          <a:solidFill>
            <a:srgbClr val="3030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7130669" y="10062000"/>
            <a:ext cx="432434" cy="202565"/>
          </a:xfrm>
          <a:custGeom>
            <a:avLst/>
            <a:gdLst/>
            <a:ahLst/>
            <a:cxnLst/>
            <a:rect l="l" t="t" r="r" b="b"/>
            <a:pathLst>
              <a:path w="432434" h="202565">
                <a:moveTo>
                  <a:pt x="201561" y="29324"/>
                </a:moveTo>
                <a:lnTo>
                  <a:pt x="172770" y="29324"/>
                </a:lnTo>
                <a:lnTo>
                  <a:pt x="172770" y="520"/>
                </a:lnTo>
                <a:lnTo>
                  <a:pt x="28790" y="520"/>
                </a:lnTo>
                <a:lnTo>
                  <a:pt x="28790" y="29324"/>
                </a:lnTo>
                <a:lnTo>
                  <a:pt x="0" y="29324"/>
                </a:lnTo>
                <a:lnTo>
                  <a:pt x="0" y="86906"/>
                </a:lnTo>
                <a:lnTo>
                  <a:pt x="28790" y="86906"/>
                </a:lnTo>
                <a:lnTo>
                  <a:pt x="28790" y="115709"/>
                </a:lnTo>
                <a:lnTo>
                  <a:pt x="143967" y="115709"/>
                </a:lnTo>
                <a:lnTo>
                  <a:pt x="143967" y="173291"/>
                </a:lnTo>
                <a:lnTo>
                  <a:pt x="57581" y="173291"/>
                </a:lnTo>
                <a:lnTo>
                  <a:pt x="57581" y="144500"/>
                </a:lnTo>
                <a:lnTo>
                  <a:pt x="0" y="144500"/>
                </a:lnTo>
                <a:lnTo>
                  <a:pt x="0" y="173291"/>
                </a:lnTo>
                <a:lnTo>
                  <a:pt x="28790" y="173291"/>
                </a:lnTo>
                <a:lnTo>
                  <a:pt x="28790" y="202095"/>
                </a:lnTo>
                <a:lnTo>
                  <a:pt x="172770" y="202095"/>
                </a:lnTo>
                <a:lnTo>
                  <a:pt x="172770" y="173291"/>
                </a:lnTo>
                <a:lnTo>
                  <a:pt x="201561" y="173291"/>
                </a:lnTo>
                <a:lnTo>
                  <a:pt x="201561" y="115709"/>
                </a:lnTo>
                <a:lnTo>
                  <a:pt x="172770" y="115709"/>
                </a:lnTo>
                <a:lnTo>
                  <a:pt x="172770" y="86906"/>
                </a:lnTo>
                <a:lnTo>
                  <a:pt x="57581" y="86906"/>
                </a:lnTo>
                <a:lnTo>
                  <a:pt x="57581" y="29324"/>
                </a:lnTo>
                <a:lnTo>
                  <a:pt x="143967" y="29324"/>
                </a:lnTo>
                <a:lnTo>
                  <a:pt x="143967" y="58115"/>
                </a:lnTo>
                <a:lnTo>
                  <a:pt x="201561" y="58115"/>
                </a:lnTo>
                <a:lnTo>
                  <a:pt x="201561" y="29324"/>
                </a:lnTo>
                <a:close/>
              </a:path>
              <a:path w="432434" h="202565">
                <a:moveTo>
                  <a:pt x="431927" y="29324"/>
                </a:moveTo>
                <a:lnTo>
                  <a:pt x="374332" y="29324"/>
                </a:lnTo>
                <a:lnTo>
                  <a:pt x="374332" y="115570"/>
                </a:lnTo>
                <a:lnTo>
                  <a:pt x="287947" y="115570"/>
                </a:lnTo>
                <a:lnTo>
                  <a:pt x="287947" y="29210"/>
                </a:lnTo>
                <a:lnTo>
                  <a:pt x="403123" y="29210"/>
                </a:lnTo>
                <a:lnTo>
                  <a:pt x="403123" y="0"/>
                </a:lnTo>
                <a:lnTo>
                  <a:pt x="230352" y="0"/>
                </a:lnTo>
                <a:lnTo>
                  <a:pt x="230352" y="29210"/>
                </a:lnTo>
                <a:lnTo>
                  <a:pt x="230352" y="115570"/>
                </a:lnTo>
                <a:lnTo>
                  <a:pt x="230352" y="144780"/>
                </a:lnTo>
                <a:lnTo>
                  <a:pt x="230352" y="201930"/>
                </a:lnTo>
                <a:lnTo>
                  <a:pt x="287947" y="201930"/>
                </a:lnTo>
                <a:lnTo>
                  <a:pt x="287947" y="144780"/>
                </a:lnTo>
                <a:lnTo>
                  <a:pt x="403123" y="144780"/>
                </a:lnTo>
                <a:lnTo>
                  <a:pt x="403123" y="115709"/>
                </a:lnTo>
                <a:lnTo>
                  <a:pt x="431927" y="115709"/>
                </a:lnTo>
                <a:lnTo>
                  <a:pt x="431927" y="29324"/>
                </a:lnTo>
                <a:close/>
              </a:path>
            </a:pathLst>
          </a:custGeom>
          <a:solidFill>
            <a:srgbClr val="3030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7620178" y="10062521"/>
            <a:ext cx="173355" cy="201930"/>
          </a:xfrm>
          <a:custGeom>
            <a:avLst/>
            <a:gdLst/>
            <a:ahLst/>
            <a:cxnLst/>
            <a:rect l="l" t="t" r="r" b="b"/>
            <a:pathLst>
              <a:path w="173354" h="201929">
                <a:moveTo>
                  <a:pt x="172770" y="0"/>
                </a:moveTo>
                <a:lnTo>
                  <a:pt x="0" y="0"/>
                </a:lnTo>
                <a:lnTo>
                  <a:pt x="0" y="28803"/>
                </a:lnTo>
                <a:lnTo>
                  <a:pt x="57594" y="28803"/>
                </a:lnTo>
                <a:lnTo>
                  <a:pt x="57594" y="172770"/>
                </a:lnTo>
                <a:lnTo>
                  <a:pt x="0" y="172770"/>
                </a:lnTo>
                <a:lnTo>
                  <a:pt x="0" y="201574"/>
                </a:lnTo>
                <a:lnTo>
                  <a:pt x="172770" y="201574"/>
                </a:lnTo>
                <a:lnTo>
                  <a:pt x="172770" y="172770"/>
                </a:lnTo>
                <a:lnTo>
                  <a:pt x="115176" y="172770"/>
                </a:lnTo>
                <a:lnTo>
                  <a:pt x="115176" y="28803"/>
                </a:lnTo>
                <a:lnTo>
                  <a:pt x="172770" y="28803"/>
                </a:lnTo>
                <a:lnTo>
                  <a:pt x="172770" y="0"/>
                </a:lnTo>
                <a:close/>
              </a:path>
            </a:pathLst>
          </a:custGeom>
          <a:solidFill>
            <a:srgbClr val="3030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7850543" y="10062521"/>
            <a:ext cx="403225" cy="201930"/>
          </a:xfrm>
          <a:custGeom>
            <a:avLst/>
            <a:gdLst/>
            <a:ahLst/>
            <a:cxnLst/>
            <a:rect l="l" t="t" r="r" b="b"/>
            <a:pathLst>
              <a:path w="403225" h="201929">
                <a:moveTo>
                  <a:pt x="172770" y="0"/>
                </a:moveTo>
                <a:lnTo>
                  <a:pt x="0" y="0"/>
                </a:lnTo>
                <a:lnTo>
                  <a:pt x="0" y="28803"/>
                </a:lnTo>
                <a:lnTo>
                  <a:pt x="57581" y="28803"/>
                </a:lnTo>
                <a:lnTo>
                  <a:pt x="57581" y="201574"/>
                </a:lnTo>
                <a:lnTo>
                  <a:pt x="115176" y="201574"/>
                </a:lnTo>
                <a:lnTo>
                  <a:pt x="115176" y="28803"/>
                </a:lnTo>
                <a:lnTo>
                  <a:pt x="172770" y="28803"/>
                </a:lnTo>
                <a:lnTo>
                  <a:pt x="172770" y="0"/>
                </a:lnTo>
                <a:close/>
              </a:path>
              <a:path w="403225" h="201929">
                <a:moveTo>
                  <a:pt x="403123" y="57594"/>
                </a:moveTo>
                <a:lnTo>
                  <a:pt x="374332" y="57594"/>
                </a:lnTo>
                <a:lnTo>
                  <a:pt x="374332" y="28803"/>
                </a:lnTo>
                <a:lnTo>
                  <a:pt x="345541" y="28803"/>
                </a:lnTo>
                <a:lnTo>
                  <a:pt x="345541" y="0"/>
                </a:lnTo>
                <a:lnTo>
                  <a:pt x="259156" y="0"/>
                </a:lnTo>
                <a:lnTo>
                  <a:pt x="259156" y="28803"/>
                </a:lnTo>
                <a:lnTo>
                  <a:pt x="230352" y="28803"/>
                </a:lnTo>
                <a:lnTo>
                  <a:pt x="230352" y="57594"/>
                </a:lnTo>
                <a:lnTo>
                  <a:pt x="287947" y="57594"/>
                </a:lnTo>
                <a:lnTo>
                  <a:pt x="287947" y="28803"/>
                </a:lnTo>
                <a:lnTo>
                  <a:pt x="316738" y="28803"/>
                </a:lnTo>
                <a:lnTo>
                  <a:pt x="316738" y="57594"/>
                </a:lnTo>
                <a:lnTo>
                  <a:pt x="345541" y="57594"/>
                </a:lnTo>
                <a:lnTo>
                  <a:pt x="345541" y="115049"/>
                </a:lnTo>
                <a:lnTo>
                  <a:pt x="259156" y="115049"/>
                </a:lnTo>
                <a:lnTo>
                  <a:pt x="259156" y="57899"/>
                </a:lnTo>
                <a:lnTo>
                  <a:pt x="201561" y="57899"/>
                </a:lnTo>
                <a:lnTo>
                  <a:pt x="201561" y="115049"/>
                </a:lnTo>
                <a:lnTo>
                  <a:pt x="201561" y="144259"/>
                </a:lnTo>
                <a:lnTo>
                  <a:pt x="201561" y="201409"/>
                </a:lnTo>
                <a:lnTo>
                  <a:pt x="259156" y="201409"/>
                </a:lnTo>
                <a:lnTo>
                  <a:pt x="259156" y="144259"/>
                </a:lnTo>
                <a:lnTo>
                  <a:pt x="345541" y="144259"/>
                </a:lnTo>
                <a:lnTo>
                  <a:pt x="345541" y="201574"/>
                </a:lnTo>
                <a:lnTo>
                  <a:pt x="403123" y="201574"/>
                </a:lnTo>
                <a:lnTo>
                  <a:pt x="403123" y="144259"/>
                </a:lnTo>
                <a:lnTo>
                  <a:pt x="403123" y="143979"/>
                </a:lnTo>
                <a:lnTo>
                  <a:pt x="403123" y="115189"/>
                </a:lnTo>
                <a:lnTo>
                  <a:pt x="403123" y="115049"/>
                </a:lnTo>
                <a:lnTo>
                  <a:pt x="403123" y="57594"/>
                </a:lnTo>
                <a:close/>
              </a:path>
            </a:pathLst>
          </a:custGeom>
          <a:solidFill>
            <a:srgbClr val="3030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8311261" y="10062000"/>
            <a:ext cx="173355" cy="201930"/>
          </a:xfrm>
          <a:custGeom>
            <a:avLst/>
            <a:gdLst/>
            <a:ahLst/>
            <a:cxnLst/>
            <a:rect l="l" t="t" r="r" b="b"/>
            <a:pathLst>
              <a:path w="173354" h="201929">
                <a:moveTo>
                  <a:pt x="172770" y="172720"/>
                </a:moveTo>
                <a:lnTo>
                  <a:pt x="57581" y="172720"/>
                </a:lnTo>
                <a:lnTo>
                  <a:pt x="57581" y="0"/>
                </a:lnTo>
                <a:lnTo>
                  <a:pt x="0" y="0"/>
                </a:lnTo>
                <a:lnTo>
                  <a:pt x="0" y="172720"/>
                </a:lnTo>
                <a:lnTo>
                  <a:pt x="0" y="201930"/>
                </a:lnTo>
                <a:lnTo>
                  <a:pt x="172770" y="201930"/>
                </a:lnTo>
                <a:lnTo>
                  <a:pt x="172770" y="172720"/>
                </a:lnTo>
                <a:close/>
              </a:path>
            </a:pathLst>
          </a:custGeom>
          <a:solidFill>
            <a:srgbClr val="3030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8570417" y="10091324"/>
            <a:ext cx="57785" cy="144145"/>
          </a:xfrm>
          <a:custGeom>
            <a:avLst/>
            <a:gdLst/>
            <a:ahLst/>
            <a:cxnLst/>
            <a:rect l="l" t="t" r="r" b="b"/>
            <a:pathLst>
              <a:path w="57784" h="144145">
                <a:moveTo>
                  <a:pt x="57581" y="86385"/>
                </a:moveTo>
                <a:lnTo>
                  <a:pt x="0" y="86385"/>
                </a:lnTo>
                <a:lnTo>
                  <a:pt x="0" y="143967"/>
                </a:lnTo>
                <a:lnTo>
                  <a:pt x="57581" y="143967"/>
                </a:lnTo>
                <a:lnTo>
                  <a:pt x="57581" y="86385"/>
                </a:lnTo>
                <a:close/>
              </a:path>
              <a:path w="57784" h="144145">
                <a:moveTo>
                  <a:pt x="57581" y="0"/>
                </a:moveTo>
                <a:lnTo>
                  <a:pt x="0" y="0"/>
                </a:lnTo>
                <a:lnTo>
                  <a:pt x="0" y="57581"/>
                </a:lnTo>
                <a:lnTo>
                  <a:pt x="57581" y="57581"/>
                </a:lnTo>
                <a:lnTo>
                  <a:pt x="57581" y="0"/>
                </a:lnTo>
                <a:close/>
              </a:path>
            </a:pathLst>
          </a:custGeom>
          <a:solidFill>
            <a:srgbClr val="3030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4942256" y="10345210"/>
            <a:ext cx="432434" cy="201930"/>
          </a:xfrm>
          <a:custGeom>
            <a:avLst/>
            <a:gdLst/>
            <a:ahLst/>
            <a:cxnLst/>
            <a:rect l="l" t="t" r="r" b="b"/>
            <a:pathLst>
              <a:path w="432435" h="201929">
                <a:moveTo>
                  <a:pt x="201561" y="57619"/>
                </a:moveTo>
                <a:lnTo>
                  <a:pt x="172770" y="57619"/>
                </a:lnTo>
                <a:lnTo>
                  <a:pt x="172770" y="28829"/>
                </a:lnTo>
                <a:lnTo>
                  <a:pt x="143967" y="28829"/>
                </a:lnTo>
                <a:lnTo>
                  <a:pt x="143967" y="57619"/>
                </a:lnTo>
                <a:lnTo>
                  <a:pt x="143967" y="144005"/>
                </a:lnTo>
                <a:lnTo>
                  <a:pt x="115176" y="144005"/>
                </a:lnTo>
                <a:lnTo>
                  <a:pt x="115176" y="172720"/>
                </a:lnTo>
                <a:lnTo>
                  <a:pt x="57581" y="172720"/>
                </a:lnTo>
                <a:lnTo>
                  <a:pt x="57581" y="29210"/>
                </a:lnTo>
                <a:lnTo>
                  <a:pt x="115176" y="29210"/>
                </a:lnTo>
                <a:lnTo>
                  <a:pt x="115176" y="57619"/>
                </a:lnTo>
                <a:lnTo>
                  <a:pt x="143967" y="57619"/>
                </a:lnTo>
                <a:lnTo>
                  <a:pt x="143967" y="28829"/>
                </a:lnTo>
                <a:lnTo>
                  <a:pt x="143967" y="0"/>
                </a:lnTo>
                <a:lnTo>
                  <a:pt x="0" y="0"/>
                </a:lnTo>
                <a:lnTo>
                  <a:pt x="0" y="29210"/>
                </a:lnTo>
                <a:lnTo>
                  <a:pt x="0" y="172720"/>
                </a:lnTo>
                <a:lnTo>
                  <a:pt x="0" y="201930"/>
                </a:lnTo>
                <a:lnTo>
                  <a:pt x="143967" y="201930"/>
                </a:lnTo>
                <a:lnTo>
                  <a:pt x="143967" y="172796"/>
                </a:lnTo>
                <a:lnTo>
                  <a:pt x="172770" y="172796"/>
                </a:lnTo>
                <a:lnTo>
                  <a:pt x="172770" y="144005"/>
                </a:lnTo>
                <a:lnTo>
                  <a:pt x="201561" y="144005"/>
                </a:lnTo>
                <a:lnTo>
                  <a:pt x="201561" y="57619"/>
                </a:lnTo>
                <a:close/>
              </a:path>
              <a:path w="432435" h="201929">
                <a:moveTo>
                  <a:pt x="431914" y="172796"/>
                </a:moveTo>
                <a:lnTo>
                  <a:pt x="403123" y="172796"/>
                </a:lnTo>
                <a:lnTo>
                  <a:pt x="403123" y="144005"/>
                </a:lnTo>
                <a:lnTo>
                  <a:pt x="316738" y="144005"/>
                </a:lnTo>
                <a:lnTo>
                  <a:pt x="316738" y="172796"/>
                </a:lnTo>
                <a:lnTo>
                  <a:pt x="345528" y="172796"/>
                </a:lnTo>
                <a:lnTo>
                  <a:pt x="345528" y="201599"/>
                </a:lnTo>
                <a:lnTo>
                  <a:pt x="431914" y="201599"/>
                </a:lnTo>
                <a:lnTo>
                  <a:pt x="431914" y="172796"/>
                </a:lnTo>
                <a:close/>
              </a:path>
              <a:path w="432435" h="201929">
                <a:moveTo>
                  <a:pt x="431914" y="29210"/>
                </a:moveTo>
                <a:lnTo>
                  <a:pt x="403123" y="29210"/>
                </a:lnTo>
                <a:lnTo>
                  <a:pt x="403123" y="0"/>
                </a:lnTo>
                <a:lnTo>
                  <a:pt x="374332" y="0"/>
                </a:lnTo>
                <a:lnTo>
                  <a:pt x="374332" y="29210"/>
                </a:lnTo>
                <a:lnTo>
                  <a:pt x="374332" y="86360"/>
                </a:lnTo>
                <a:lnTo>
                  <a:pt x="345528" y="86360"/>
                </a:lnTo>
                <a:lnTo>
                  <a:pt x="345528" y="115570"/>
                </a:lnTo>
                <a:lnTo>
                  <a:pt x="287947" y="115570"/>
                </a:lnTo>
                <a:lnTo>
                  <a:pt x="287947" y="29210"/>
                </a:lnTo>
                <a:lnTo>
                  <a:pt x="374332" y="29210"/>
                </a:lnTo>
                <a:lnTo>
                  <a:pt x="374332" y="0"/>
                </a:lnTo>
                <a:lnTo>
                  <a:pt x="230352" y="0"/>
                </a:lnTo>
                <a:lnTo>
                  <a:pt x="230352" y="29210"/>
                </a:lnTo>
                <a:lnTo>
                  <a:pt x="230352" y="115570"/>
                </a:lnTo>
                <a:lnTo>
                  <a:pt x="230352" y="143510"/>
                </a:lnTo>
                <a:lnTo>
                  <a:pt x="230352" y="201930"/>
                </a:lnTo>
                <a:lnTo>
                  <a:pt x="287947" y="201930"/>
                </a:lnTo>
                <a:lnTo>
                  <a:pt x="287947" y="143510"/>
                </a:lnTo>
                <a:lnTo>
                  <a:pt x="374332" y="143510"/>
                </a:lnTo>
                <a:lnTo>
                  <a:pt x="374332" y="115570"/>
                </a:lnTo>
                <a:lnTo>
                  <a:pt x="431914" y="115570"/>
                </a:lnTo>
                <a:lnTo>
                  <a:pt x="431914" y="86360"/>
                </a:lnTo>
                <a:lnTo>
                  <a:pt x="431914" y="29210"/>
                </a:lnTo>
                <a:close/>
              </a:path>
            </a:pathLst>
          </a:custGeom>
          <a:solidFill>
            <a:srgbClr val="3030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5460566" y="10489209"/>
            <a:ext cx="57785" cy="57785"/>
          </a:xfrm>
          <a:custGeom>
            <a:avLst/>
            <a:gdLst/>
            <a:ahLst/>
            <a:cxnLst/>
            <a:rect l="l" t="t" r="r" b="b"/>
            <a:pathLst>
              <a:path w="57785" h="57784">
                <a:moveTo>
                  <a:pt x="57589" y="0"/>
                </a:moveTo>
                <a:lnTo>
                  <a:pt x="0" y="0"/>
                </a:lnTo>
                <a:lnTo>
                  <a:pt x="0" y="57589"/>
                </a:lnTo>
                <a:lnTo>
                  <a:pt x="57589" y="57589"/>
                </a:lnTo>
                <a:lnTo>
                  <a:pt x="57589" y="0"/>
                </a:lnTo>
                <a:close/>
              </a:path>
            </a:pathLst>
          </a:custGeom>
          <a:solidFill>
            <a:srgbClr val="3030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5892482" y="10345235"/>
            <a:ext cx="403225" cy="201930"/>
          </a:xfrm>
          <a:custGeom>
            <a:avLst/>
            <a:gdLst/>
            <a:ahLst/>
            <a:cxnLst/>
            <a:rect l="l" t="t" r="r" b="b"/>
            <a:pathLst>
              <a:path w="403225" h="201929">
                <a:moveTo>
                  <a:pt x="172770" y="0"/>
                </a:moveTo>
                <a:lnTo>
                  <a:pt x="0" y="0"/>
                </a:lnTo>
                <a:lnTo>
                  <a:pt x="0" y="28803"/>
                </a:lnTo>
                <a:lnTo>
                  <a:pt x="57594" y="28803"/>
                </a:lnTo>
                <a:lnTo>
                  <a:pt x="57594" y="201574"/>
                </a:lnTo>
                <a:lnTo>
                  <a:pt x="115176" y="201574"/>
                </a:lnTo>
                <a:lnTo>
                  <a:pt x="115176" y="28803"/>
                </a:lnTo>
                <a:lnTo>
                  <a:pt x="172770" y="28803"/>
                </a:lnTo>
                <a:lnTo>
                  <a:pt x="172770" y="0"/>
                </a:lnTo>
                <a:close/>
              </a:path>
              <a:path w="403225" h="201929">
                <a:moveTo>
                  <a:pt x="403136" y="143979"/>
                </a:moveTo>
                <a:lnTo>
                  <a:pt x="345541" y="143979"/>
                </a:lnTo>
                <a:lnTo>
                  <a:pt x="345541" y="201574"/>
                </a:lnTo>
                <a:lnTo>
                  <a:pt x="403136" y="201574"/>
                </a:lnTo>
                <a:lnTo>
                  <a:pt x="403136" y="143979"/>
                </a:lnTo>
                <a:close/>
              </a:path>
              <a:path w="403225" h="201929">
                <a:moveTo>
                  <a:pt x="403136" y="57594"/>
                </a:moveTo>
                <a:lnTo>
                  <a:pt x="374332" y="57594"/>
                </a:lnTo>
                <a:lnTo>
                  <a:pt x="374332" y="28803"/>
                </a:lnTo>
                <a:lnTo>
                  <a:pt x="345541" y="28803"/>
                </a:lnTo>
                <a:lnTo>
                  <a:pt x="345541" y="0"/>
                </a:lnTo>
                <a:lnTo>
                  <a:pt x="259156" y="0"/>
                </a:lnTo>
                <a:lnTo>
                  <a:pt x="259156" y="28803"/>
                </a:lnTo>
                <a:lnTo>
                  <a:pt x="230365" y="28803"/>
                </a:lnTo>
                <a:lnTo>
                  <a:pt x="230365" y="57124"/>
                </a:lnTo>
                <a:lnTo>
                  <a:pt x="201561" y="57124"/>
                </a:lnTo>
                <a:lnTo>
                  <a:pt x="201561" y="115544"/>
                </a:lnTo>
                <a:lnTo>
                  <a:pt x="201561" y="143484"/>
                </a:lnTo>
                <a:lnTo>
                  <a:pt x="201561" y="201904"/>
                </a:lnTo>
                <a:lnTo>
                  <a:pt x="259156" y="201904"/>
                </a:lnTo>
                <a:lnTo>
                  <a:pt x="259156" y="143484"/>
                </a:lnTo>
                <a:lnTo>
                  <a:pt x="403136" y="143484"/>
                </a:lnTo>
                <a:lnTo>
                  <a:pt x="403136" y="115544"/>
                </a:lnTo>
                <a:lnTo>
                  <a:pt x="259156" y="115544"/>
                </a:lnTo>
                <a:lnTo>
                  <a:pt x="259156" y="57594"/>
                </a:lnTo>
                <a:lnTo>
                  <a:pt x="287947" y="57594"/>
                </a:lnTo>
                <a:lnTo>
                  <a:pt x="287947" y="28803"/>
                </a:lnTo>
                <a:lnTo>
                  <a:pt x="316750" y="28803"/>
                </a:lnTo>
                <a:lnTo>
                  <a:pt x="316750" y="57594"/>
                </a:lnTo>
                <a:lnTo>
                  <a:pt x="345541" y="57594"/>
                </a:lnTo>
                <a:lnTo>
                  <a:pt x="345541" y="115189"/>
                </a:lnTo>
                <a:lnTo>
                  <a:pt x="403136" y="115189"/>
                </a:lnTo>
                <a:lnTo>
                  <a:pt x="403136" y="57594"/>
                </a:lnTo>
                <a:close/>
              </a:path>
            </a:pathLst>
          </a:custGeom>
          <a:solidFill>
            <a:srgbClr val="3030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6353200" y="10345235"/>
            <a:ext cx="173355" cy="201930"/>
          </a:xfrm>
          <a:custGeom>
            <a:avLst/>
            <a:gdLst/>
            <a:ahLst/>
            <a:cxnLst/>
            <a:rect l="l" t="t" r="r" b="b"/>
            <a:pathLst>
              <a:path w="173354" h="201929">
                <a:moveTo>
                  <a:pt x="172770" y="0"/>
                </a:moveTo>
                <a:lnTo>
                  <a:pt x="115189" y="0"/>
                </a:lnTo>
                <a:lnTo>
                  <a:pt x="115189" y="86385"/>
                </a:lnTo>
                <a:lnTo>
                  <a:pt x="57594" y="86385"/>
                </a:lnTo>
                <a:lnTo>
                  <a:pt x="57594" y="0"/>
                </a:lnTo>
                <a:lnTo>
                  <a:pt x="0" y="0"/>
                </a:lnTo>
                <a:lnTo>
                  <a:pt x="0" y="86385"/>
                </a:lnTo>
                <a:lnTo>
                  <a:pt x="28803" y="86385"/>
                </a:lnTo>
                <a:lnTo>
                  <a:pt x="28803" y="115189"/>
                </a:lnTo>
                <a:lnTo>
                  <a:pt x="57594" y="115189"/>
                </a:lnTo>
                <a:lnTo>
                  <a:pt x="57594" y="201574"/>
                </a:lnTo>
                <a:lnTo>
                  <a:pt x="115189" y="201574"/>
                </a:lnTo>
                <a:lnTo>
                  <a:pt x="115189" y="115189"/>
                </a:lnTo>
                <a:lnTo>
                  <a:pt x="143979" y="115189"/>
                </a:lnTo>
                <a:lnTo>
                  <a:pt x="143979" y="86385"/>
                </a:lnTo>
                <a:lnTo>
                  <a:pt x="172770" y="86385"/>
                </a:lnTo>
                <a:lnTo>
                  <a:pt x="172770" y="0"/>
                </a:lnTo>
                <a:close/>
              </a:path>
            </a:pathLst>
          </a:custGeom>
          <a:solidFill>
            <a:srgbClr val="3030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6583566" y="10345210"/>
            <a:ext cx="173355" cy="201930"/>
          </a:xfrm>
          <a:custGeom>
            <a:avLst/>
            <a:gdLst/>
            <a:ahLst/>
            <a:cxnLst/>
            <a:rect l="l" t="t" r="r" b="b"/>
            <a:pathLst>
              <a:path w="173354" h="201929">
                <a:moveTo>
                  <a:pt x="172770" y="172720"/>
                </a:moveTo>
                <a:lnTo>
                  <a:pt x="57581" y="172720"/>
                </a:lnTo>
                <a:lnTo>
                  <a:pt x="57581" y="0"/>
                </a:lnTo>
                <a:lnTo>
                  <a:pt x="0" y="0"/>
                </a:lnTo>
                <a:lnTo>
                  <a:pt x="0" y="172720"/>
                </a:lnTo>
                <a:lnTo>
                  <a:pt x="0" y="201930"/>
                </a:lnTo>
                <a:lnTo>
                  <a:pt x="172770" y="201930"/>
                </a:lnTo>
                <a:lnTo>
                  <a:pt x="172770" y="172720"/>
                </a:lnTo>
                <a:close/>
              </a:path>
            </a:pathLst>
          </a:custGeom>
          <a:solidFill>
            <a:srgbClr val="3030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6785127" y="10345210"/>
            <a:ext cx="432434" cy="201930"/>
          </a:xfrm>
          <a:custGeom>
            <a:avLst/>
            <a:gdLst/>
            <a:ahLst/>
            <a:cxnLst/>
            <a:rect l="l" t="t" r="r" b="b"/>
            <a:pathLst>
              <a:path w="432434" h="201929">
                <a:moveTo>
                  <a:pt x="201561" y="28829"/>
                </a:moveTo>
                <a:lnTo>
                  <a:pt x="172770" y="28829"/>
                </a:lnTo>
                <a:lnTo>
                  <a:pt x="172770" y="25"/>
                </a:lnTo>
                <a:lnTo>
                  <a:pt x="143979" y="25"/>
                </a:lnTo>
                <a:lnTo>
                  <a:pt x="143979" y="28829"/>
                </a:lnTo>
                <a:lnTo>
                  <a:pt x="143979" y="172796"/>
                </a:lnTo>
                <a:lnTo>
                  <a:pt x="57594" y="172796"/>
                </a:lnTo>
                <a:lnTo>
                  <a:pt x="57594" y="28829"/>
                </a:lnTo>
                <a:lnTo>
                  <a:pt x="143979" y="28829"/>
                </a:lnTo>
                <a:lnTo>
                  <a:pt x="143979" y="25"/>
                </a:lnTo>
                <a:lnTo>
                  <a:pt x="28790" y="25"/>
                </a:lnTo>
                <a:lnTo>
                  <a:pt x="28790" y="28829"/>
                </a:lnTo>
                <a:lnTo>
                  <a:pt x="0" y="28829"/>
                </a:lnTo>
                <a:lnTo>
                  <a:pt x="0" y="172796"/>
                </a:lnTo>
                <a:lnTo>
                  <a:pt x="28790" y="172796"/>
                </a:lnTo>
                <a:lnTo>
                  <a:pt x="28790" y="201599"/>
                </a:lnTo>
                <a:lnTo>
                  <a:pt x="172770" y="201599"/>
                </a:lnTo>
                <a:lnTo>
                  <a:pt x="172770" y="172796"/>
                </a:lnTo>
                <a:lnTo>
                  <a:pt x="201561" y="172796"/>
                </a:lnTo>
                <a:lnTo>
                  <a:pt x="201561" y="28829"/>
                </a:lnTo>
                <a:close/>
              </a:path>
              <a:path w="432434" h="201929">
                <a:moveTo>
                  <a:pt x="431927" y="172796"/>
                </a:moveTo>
                <a:lnTo>
                  <a:pt x="403123" y="172796"/>
                </a:lnTo>
                <a:lnTo>
                  <a:pt x="403123" y="144005"/>
                </a:lnTo>
                <a:lnTo>
                  <a:pt x="316738" y="144005"/>
                </a:lnTo>
                <a:lnTo>
                  <a:pt x="316738" y="172796"/>
                </a:lnTo>
                <a:lnTo>
                  <a:pt x="345541" y="172796"/>
                </a:lnTo>
                <a:lnTo>
                  <a:pt x="345541" y="201599"/>
                </a:lnTo>
                <a:lnTo>
                  <a:pt x="431927" y="201599"/>
                </a:lnTo>
                <a:lnTo>
                  <a:pt x="431927" y="172796"/>
                </a:lnTo>
                <a:close/>
              </a:path>
              <a:path w="432434" h="201929">
                <a:moveTo>
                  <a:pt x="431927" y="29210"/>
                </a:moveTo>
                <a:lnTo>
                  <a:pt x="403123" y="29210"/>
                </a:lnTo>
                <a:lnTo>
                  <a:pt x="403123" y="0"/>
                </a:lnTo>
                <a:lnTo>
                  <a:pt x="374332" y="0"/>
                </a:lnTo>
                <a:lnTo>
                  <a:pt x="374332" y="29210"/>
                </a:lnTo>
                <a:lnTo>
                  <a:pt x="374332" y="86360"/>
                </a:lnTo>
                <a:lnTo>
                  <a:pt x="345541" y="86360"/>
                </a:lnTo>
                <a:lnTo>
                  <a:pt x="345541" y="115570"/>
                </a:lnTo>
                <a:lnTo>
                  <a:pt x="287947" y="115570"/>
                </a:lnTo>
                <a:lnTo>
                  <a:pt x="287947" y="29210"/>
                </a:lnTo>
                <a:lnTo>
                  <a:pt x="374332" y="29210"/>
                </a:lnTo>
                <a:lnTo>
                  <a:pt x="374332" y="0"/>
                </a:lnTo>
                <a:lnTo>
                  <a:pt x="230365" y="0"/>
                </a:lnTo>
                <a:lnTo>
                  <a:pt x="230365" y="29210"/>
                </a:lnTo>
                <a:lnTo>
                  <a:pt x="230365" y="115570"/>
                </a:lnTo>
                <a:lnTo>
                  <a:pt x="230365" y="143510"/>
                </a:lnTo>
                <a:lnTo>
                  <a:pt x="230365" y="201930"/>
                </a:lnTo>
                <a:lnTo>
                  <a:pt x="287947" y="201930"/>
                </a:lnTo>
                <a:lnTo>
                  <a:pt x="287947" y="143510"/>
                </a:lnTo>
                <a:lnTo>
                  <a:pt x="374332" y="143510"/>
                </a:lnTo>
                <a:lnTo>
                  <a:pt x="374332" y="115570"/>
                </a:lnTo>
                <a:lnTo>
                  <a:pt x="431927" y="115570"/>
                </a:lnTo>
                <a:lnTo>
                  <a:pt x="431927" y="86360"/>
                </a:lnTo>
                <a:lnTo>
                  <a:pt x="431927" y="29210"/>
                </a:lnTo>
                <a:close/>
              </a:path>
            </a:pathLst>
          </a:custGeom>
          <a:solidFill>
            <a:srgbClr val="3030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7303440" y="10345235"/>
            <a:ext cx="86995" cy="86995"/>
          </a:xfrm>
          <a:custGeom>
            <a:avLst/>
            <a:gdLst/>
            <a:ahLst/>
            <a:cxnLst/>
            <a:rect l="l" t="t" r="r" b="b"/>
            <a:pathLst>
              <a:path w="86995" h="86995">
                <a:moveTo>
                  <a:pt x="86385" y="0"/>
                </a:moveTo>
                <a:lnTo>
                  <a:pt x="28790" y="0"/>
                </a:lnTo>
                <a:lnTo>
                  <a:pt x="28790" y="57594"/>
                </a:lnTo>
                <a:lnTo>
                  <a:pt x="0" y="57594"/>
                </a:lnTo>
                <a:lnTo>
                  <a:pt x="0" y="86385"/>
                </a:lnTo>
                <a:lnTo>
                  <a:pt x="57581" y="86385"/>
                </a:lnTo>
                <a:lnTo>
                  <a:pt x="57581" y="57594"/>
                </a:lnTo>
                <a:lnTo>
                  <a:pt x="86385" y="57594"/>
                </a:lnTo>
                <a:lnTo>
                  <a:pt x="86385" y="0"/>
                </a:lnTo>
                <a:close/>
              </a:path>
            </a:pathLst>
          </a:custGeom>
          <a:solidFill>
            <a:srgbClr val="3030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7476211" y="10345235"/>
            <a:ext cx="201930" cy="201930"/>
          </a:xfrm>
          <a:custGeom>
            <a:avLst/>
            <a:gdLst/>
            <a:ahLst/>
            <a:cxnLst/>
            <a:rect l="l" t="t" r="r" b="b"/>
            <a:pathLst>
              <a:path w="201929" h="201929">
                <a:moveTo>
                  <a:pt x="201561" y="28803"/>
                </a:moveTo>
                <a:lnTo>
                  <a:pt x="172770" y="28803"/>
                </a:lnTo>
                <a:lnTo>
                  <a:pt x="172770" y="0"/>
                </a:lnTo>
                <a:lnTo>
                  <a:pt x="28790" y="0"/>
                </a:lnTo>
                <a:lnTo>
                  <a:pt x="28790" y="28803"/>
                </a:lnTo>
                <a:lnTo>
                  <a:pt x="0" y="28803"/>
                </a:lnTo>
                <a:lnTo>
                  <a:pt x="0" y="86385"/>
                </a:lnTo>
                <a:lnTo>
                  <a:pt x="28790" y="86385"/>
                </a:lnTo>
                <a:lnTo>
                  <a:pt x="28790" y="115189"/>
                </a:lnTo>
                <a:lnTo>
                  <a:pt x="143967" y="115189"/>
                </a:lnTo>
                <a:lnTo>
                  <a:pt x="143967" y="172770"/>
                </a:lnTo>
                <a:lnTo>
                  <a:pt x="57581" y="172770"/>
                </a:lnTo>
                <a:lnTo>
                  <a:pt x="57581" y="143979"/>
                </a:lnTo>
                <a:lnTo>
                  <a:pt x="0" y="143979"/>
                </a:lnTo>
                <a:lnTo>
                  <a:pt x="0" y="172770"/>
                </a:lnTo>
                <a:lnTo>
                  <a:pt x="28790" y="172770"/>
                </a:lnTo>
                <a:lnTo>
                  <a:pt x="28790" y="201574"/>
                </a:lnTo>
                <a:lnTo>
                  <a:pt x="172770" y="201574"/>
                </a:lnTo>
                <a:lnTo>
                  <a:pt x="172770" y="172770"/>
                </a:lnTo>
                <a:lnTo>
                  <a:pt x="201561" y="172770"/>
                </a:lnTo>
                <a:lnTo>
                  <a:pt x="201561" y="115189"/>
                </a:lnTo>
                <a:lnTo>
                  <a:pt x="172770" y="115189"/>
                </a:lnTo>
                <a:lnTo>
                  <a:pt x="172770" y="86385"/>
                </a:lnTo>
                <a:lnTo>
                  <a:pt x="57581" y="86385"/>
                </a:lnTo>
                <a:lnTo>
                  <a:pt x="57581" y="28803"/>
                </a:lnTo>
                <a:lnTo>
                  <a:pt x="143967" y="28803"/>
                </a:lnTo>
                <a:lnTo>
                  <a:pt x="143967" y="57594"/>
                </a:lnTo>
                <a:lnTo>
                  <a:pt x="201561" y="57594"/>
                </a:lnTo>
                <a:lnTo>
                  <a:pt x="201561" y="28803"/>
                </a:lnTo>
                <a:close/>
              </a:path>
            </a:pathLst>
          </a:custGeom>
          <a:solidFill>
            <a:srgbClr val="3030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7936928" y="10345235"/>
            <a:ext cx="201930" cy="201930"/>
          </a:xfrm>
          <a:custGeom>
            <a:avLst/>
            <a:gdLst/>
            <a:ahLst/>
            <a:cxnLst/>
            <a:rect l="l" t="t" r="r" b="b"/>
            <a:pathLst>
              <a:path w="201929" h="201929">
                <a:moveTo>
                  <a:pt x="201561" y="28803"/>
                </a:moveTo>
                <a:lnTo>
                  <a:pt x="172770" y="28803"/>
                </a:lnTo>
                <a:lnTo>
                  <a:pt x="172770" y="0"/>
                </a:lnTo>
                <a:lnTo>
                  <a:pt x="28790" y="0"/>
                </a:lnTo>
                <a:lnTo>
                  <a:pt x="28790" y="28803"/>
                </a:lnTo>
                <a:lnTo>
                  <a:pt x="0" y="28803"/>
                </a:lnTo>
                <a:lnTo>
                  <a:pt x="0" y="86385"/>
                </a:lnTo>
                <a:lnTo>
                  <a:pt x="28790" y="86385"/>
                </a:lnTo>
                <a:lnTo>
                  <a:pt x="28790" y="115189"/>
                </a:lnTo>
                <a:lnTo>
                  <a:pt x="143967" y="115189"/>
                </a:lnTo>
                <a:lnTo>
                  <a:pt x="143967" y="172770"/>
                </a:lnTo>
                <a:lnTo>
                  <a:pt x="57581" y="172770"/>
                </a:lnTo>
                <a:lnTo>
                  <a:pt x="57581" y="143979"/>
                </a:lnTo>
                <a:lnTo>
                  <a:pt x="0" y="143979"/>
                </a:lnTo>
                <a:lnTo>
                  <a:pt x="0" y="172770"/>
                </a:lnTo>
                <a:lnTo>
                  <a:pt x="28790" y="172770"/>
                </a:lnTo>
                <a:lnTo>
                  <a:pt x="28790" y="201574"/>
                </a:lnTo>
                <a:lnTo>
                  <a:pt x="172770" y="201574"/>
                </a:lnTo>
                <a:lnTo>
                  <a:pt x="172770" y="172770"/>
                </a:lnTo>
                <a:lnTo>
                  <a:pt x="201561" y="172770"/>
                </a:lnTo>
                <a:lnTo>
                  <a:pt x="201561" y="115189"/>
                </a:lnTo>
                <a:lnTo>
                  <a:pt x="172770" y="115189"/>
                </a:lnTo>
                <a:lnTo>
                  <a:pt x="172770" y="86385"/>
                </a:lnTo>
                <a:lnTo>
                  <a:pt x="57581" y="86385"/>
                </a:lnTo>
                <a:lnTo>
                  <a:pt x="57581" y="28803"/>
                </a:lnTo>
                <a:lnTo>
                  <a:pt x="143967" y="28803"/>
                </a:lnTo>
                <a:lnTo>
                  <a:pt x="143967" y="57594"/>
                </a:lnTo>
                <a:lnTo>
                  <a:pt x="201561" y="57594"/>
                </a:lnTo>
                <a:lnTo>
                  <a:pt x="201561" y="28803"/>
                </a:lnTo>
                <a:close/>
              </a:path>
            </a:pathLst>
          </a:custGeom>
          <a:solidFill>
            <a:srgbClr val="3030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8196084" y="10345235"/>
            <a:ext cx="173355" cy="201930"/>
          </a:xfrm>
          <a:custGeom>
            <a:avLst/>
            <a:gdLst/>
            <a:ahLst/>
            <a:cxnLst/>
            <a:rect l="l" t="t" r="r" b="b"/>
            <a:pathLst>
              <a:path w="173354" h="201929">
                <a:moveTo>
                  <a:pt x="172758" y="0"/>
                </a:moveTo>
                <a:lnTo>
                  <a:pt x="0" y="0"/>
                </a:lnTo>
                <a:lnTo>
                  <a:pt x="0" y="28803"/>
                </a:lnTo>
                <a:lnTo>
                  <a:pt x="57581" y="28803"/>
                </a:lnTo>
                <a:lnTo>
                  <a:pt x="57581" y="201574"/>
                </a:lnTo>
                <a:lnTo>
                  <a:pt x="115176" y="201574"/>
                </a:lnTo>
                <a:lnTo>
                  <a:pt x="115176" y="28803"/>
                </a:lnTo>
                <a:lnTo>
                  <a:pt x="172758" y="28803"/>
                </a:lnTo>
                <a:lnTo>
                  <a:pt x="172758" y="0"/>
                </a:lnTo>
                <a:close/>
              </a:path>
            </a:pathLst>
          </a:custGeom>
          <a:solidFill>
            <a:srgbClr val="3030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8397647" y="10345210"/>
            <a:ext cx="432434" cy="201930"/>
          </a:xfrm>
          <a:custGeom>
            <a:avLst/>
            <a:gdLst/>
            <a:ahLst/>
            <a:cxnLst/>
            <a:rect l="l" t="t" r="r" b="b"/>
            <a:pathLst>
              <a:path w="432434" h="201929">
                <a:moveTo>
                  <a:pt x="201561" y="28829"/>
                </a:moveTo>
                <a:lnTo>
                  <a:pt x="172770" y="28829"/>
                </a:lnTo>
                <a:lnTo>
                  <a:pt x="172770" y="25"/>
                </a:lnTo>
                <a:lnTo>
                  <a:pt x="143967" y="25"/>
                </a:lnTo>
                <a:lnTo>
                  <a:pt x="143967" y="28829"/>
                </a:lnTo>
                <a:lnTo>
                  <a:pt x="143967" y="172796"/>
                </a:lnTo>
                <a:lnTo>
                  <a:pt x="57581" y="172796"/>
                </a:lnTo>
                <a:lnTo>
                  <a:pt x="57581" y="28829"/>
                </a:lnTo>
                <a:lnTo>
                  <a:pt x="143967" y="28829"/>
                </a:lnTo>
                <a:lnTo>
                  <a:pt x="143967" y="25"/>
                </a:lnTo>
                <a:lnTo>
                  <a:pt x="28790" y="25"/>
                </a:lnTo>
                <a:lnTo>
                  <a:pt x="28790" y="28829"/>
                </a:lnTo>
                <a:lnTo>
                  <a:pt x="0" y="28829"/>
                </a:lnTo>
                <a:lnTo>
                  <a:pt x="0" y="172796"/>
                </a:lnTo>
                <a:lnTo>
                  <a:pt x="28790" y="172796"/>
                </a:lnTo>
                <a:lnTo>
                  <a:pt x="28790" y="201599"/>
                </a:lnTo>
                <a:lnTo>
                  <a:pt x="172770" y="201599"/>
                </a:lnTo>
                <a:lnTo>
                  <a:pt x="172770" y="172796"/>
                </a:lnTo>
                <a:lnTo>
                  <a:pt x="201561" y="172796"/>
                </a:lnTo>
                <a:lnTo>
                  <a:pt x="201561" y="28829"/>
                </a:lnTo>
                <a:close/>
              </a:path>
              <a:path w="432434" h="201929">
                <a:moveTo>
                  <a:pt x="431927" y="172796"/>
                </a:moveTo>
                <a:lnTo>
                  <a:pt x="403123" y="172796"/>
                </a:lnTo>
                <a:lnTo>
                  <a:pt x="403123" y="144005"/>
                </a:lnTo>
                <a:lnTo>
                  <a:pt x="316738" y="144005"/>
                </a:lnTo>
                <a:lnTo>
                  <a:pt x="316738" y="172796"/>
                </a:lnTo>
                <a:lnTo>
                  <a:pt x="345541" y="172796"/>
                </a:lnTo>
                <a:lnTo>
                  <a:pt x="345541" y="201599"/>
                </a:lnTo>
                <a:lnTo>
                  <a:pt x="431927" y="201599"/>
                </a:lnTo>
                <a:lnTo>
                  <a:pt x="431927" y="172796"/>
                </a:lnTo>
                <a:close/>
              </a:path>
              <a:path w="432434" h="201929">
                <a:moveTo>
                  <a:pt x="431927" y="29210"/>
                </a:moveTo>
                <a:lnTo>
                  <a:pt x="403123" y="29210"/>
                </a:lnTo>
                <a:lnTo>
                  <a:pt x="403123" y="0"/>
                </a:lnTo>
                <a:lnTo>
                  <a:pt x="374332" y="0"/>
                </a:lnTo>
                <a:lnTo>
                  <a:pt x="374332" y="29210"/>
                </a:lnTo>
                <a:lnTo>
                  <a:pt x="374332" y="86360"/>
                </a:lnTo>
                <a:lnTo>
                  <a:pt x="345541" y="86360"/>
                </a:lnTo>
                <a:lnTo>
                  <a:pt x="345541" y="115570"/>
                </a:lnTo>
                <a:lnTo>
                  <a:pt x="287947" y="115570"/>
                </a:lnTo>
                <a:lnTo>
                  <a:pt x="287947" y="29210"/>
                </a:lnTo>
                <a:lnTo>
                  <a:pt x="374332" y="29210"/>
                </a:lnTo>
                <a:lnTo>
                  <a:pt x="374332" y="0"/>
                </a:lnTo>
                <a:lnTo>
                  <a:pt x="230352" y="0"/>
                </a:lnTo>
                <a:lnTo>
                  <a:pt x="230352" y="29210"/>
                </a:lnTo>
                <a:lnTo>
                  <a:pt x="230352" y="115570"/>
                </a:lnTo>
                <a:lnTo>
                  <a:pt x="230352" y="143510"/>
                </a:lnTo>
                <a:lnTo>
                  <a:pt x="230352" y="201930"/>
                </a:lnTo>
                <a:lnTo>
                  <a:pt x="287947" y="201930"/>
                </a:lnTo>
                <a:lnTo>
                  <a:pt x="287947" y="143510"/>
                </a:lnTo>
                <a:lnTo>
                  <a:pt x="374332" y="143510"/>
                </a:lnTo>
                <a:lnTo>
                  <a:pt x="374332" y="115570"/>
                </a:lnTo>
                <a:lnTo>
                  <a:pt x="431927" y="115570"/>
                </a:lnTo>
                <a:lnTo>
                  <a:pt x="431927" y="86360"/>
                </a:lnTo>
                <a:lnTo>
                  <a:pt x="431927" y="29210"/>
                </a:lnTo>
                <a:close/>
              </a:path>
            </a:pathLst>
          </a:custGeom>
          <a:solidFill>
            <a:srgbClr val="3030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8887155" y="10345235"/>
            <a:ext cx="173355" cy="201930"/>
          </a:xfrm>
          <a:custGeom>
            <a:avLst/>
            <a:gdLst/>
            <a:ahLst/>
            <a:cxnLst/>
            <a:rect l="l" t="t" r="r" b="b"/>
            <a:pathLst>
              <a:path w="173354" h="201929">
                <a:moveTo>
                  <a:pt x="172770" y="0"/>
                </a:moveTo>
                <a:lnTo>
                  <a:pt x="115176" y="0"/>
                </a:lnTo>
                <a:lnTo>
                  <a:pt x="115176" y="86385"/>
                </a:lnTo>
                <a:lnTo>
                  <a:pt x="57594" y="86385"/>
                </a:lnTo>
                <a:lnTo>
                  <a:pt x="57594" y="0"/>
                </a:lnTo>
                <a:lnTo>
                  <a:pt x="0" y="0"/>
                </a:lnTo>
                <a:lnTo>
                  <a:pt x="0" y="86385"/>
                </a:lnTo>
                <a:lnTo>
                  <a:pt x="28803" y="86385"/>
                </a:lnTo>
                <a:lnTo>
                  <a:pt x="28803" y="115189"/>
                </a:lnTo>
                <a:lnTo>
                  <a:pt x="57594" y="115189"/>
                </a:lnTo>
                <a:lnTo>
                  <a:pt x="57594" y="201574"/>
                </a:lnTo>
                <a:lnTo>
                  <a:pt x="115176" y="201574"/>
                </a:lnTo>
                <a:lnTo>
                  <a:pt x="115176" y="115189"/>
                </a:lnTo>
                <a:lnTo>
                  <a:pt x="143979" y="115189"/>
                </a:lnTo>
                <a:lnTo>
                  <a:pt x="143979" y="86385"/>
                </a:lnTo>
                <a:lnTo>
                  <a:pt x="172770" y="86385"/>
                </a:lnTo>
                <a:lnTo>
                  <a:pt x="172770" y="0"/>
                </a:lnTo>
                <a:close/>
              </a:path>
            </a:pathLst>
          </a:custGeom>
          <a:solidFill>
            <a:srgbClr val="30303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0718" y="565427"/>
            <a:ext cx="19172191" cy="628253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638723" y="1633458"/>
            <a:ext cx="12178030" cy="1267460"/>
            <a:chOff x="638723" y="1633458"/>
            <a:chExt cx="12178030" cy="126746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8723" y="1633458"/>
              <a:ext cx="12177639" cy="1266977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701549" y="1654399"/>
              <a:ext cx="12052300" cy="1141730"/>
            </a:xfrm>
            <a:custGeom>
              <a:avLst/>
              <a:gdLst/>
              <a:ahLst/>
              <a:cxnLst/>
              <a:rect l="l" t="t" r="r" b="b"/>
              <a:pathLst>
                <a:path w="12052300" h="1141730">
                  <a:moveTo>
                    <a:pt x="12020576" y="0"/>
                  </a:moveTo>
                  <a:lnTo>
                    <a:pt x="31412" y="0"/>
                  </a:lnTo>
                  <a:lnTo>
                    <a:pt x="19185" y="2468"/>
                  </a:lnTo>
                  <a:lnTo>
                    <a:pt x="9200" y="9200"/>
                  </a:lnTo>
                  <a:lnTo>
                    <a:pt x="2468" y="19185"/>
                  </a:lnTo>
                  <a:lnTo>
                    <a:pt x="0" y="31412"/>
                  </a:lnTo>
                  <a:lnTo>
                    <a:pt x="0" y="1109913"/>
                  </a:lnTo>
                  <a:lnTo>
                    <a:pt x="2468" y="1122141"/>
                  </a:lnTo>
                  <a:lnTo>
                    <a:pt x="9200" y="1132125"/>
                  </a:lnTo>
                  <a:lnTo>
                    <a:pt x="19185" y="1138857"/>
                  </a:lnTo>
                  <a:lnTo>
                    <a:pt x="31412" y="1141326"/>
                  </a:lnTo>
                  <a:lnTo>
                    <a:pt x="12020576" y="1141326"/>
                  </a:lnTo>
                  <a:lnTo>
                    <a:pt x="12032803" y="1138857"/>
                  </a:lnTo>
                  <a:lnTo>
                    <a:pt x="12042788" y="1132125"/>
                  </a:lnTo>
                  <a:lnTo>
                    <a:pt x="12049520" y="1122141"/>
                  </a:lnTo>
                  <a:lnTo>
                    <a:pt x="12051989" y="1109913"/>
                  </a:lnTo>
                  <a:lnTo>
                    <a:pt x="12051989" y="31412"/>
                  </a:lnTo>
                  <a:lnTo>
                    <a:pt x="12049520" y="19185"/>
                  </a:lnTo>
                  <a:lnTo>
                    <a:pt x="12042788" y="9200"/>
                  </a:lnTo>
                  <a:lnTo>
                    <a:pt x="12032803" y="2468"/>
                  </a:lnTo>
                  <a:lnTo>
                    <a:pt x="12020576" y="0"/>
                  </a:lnTo>
                  <a:close/>
                </a:path>
              </a:pathLst>
            </a:custGeom>
            <a:solidFill>
              <a:srgbClr val="E1E1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015669" y="1874297"/>
              <a:ext cx="8223884" cy="639445"/>
            </a:xfrm>
            <a:custGeom>
              <a:avLst/>
              <a:gdLst/>
              <a:ahLst/>
              <a:cxnLst/>
              <a:rect l="l" t="t" r="r" b="b"/>
              <a:pathLst>
                <a:path w="8223884" h="639444">
                  <a:moveTo>
                    <a:pt x="558888" y="399199"/>
                  </a:moveTo>
                  <a:lnTo>
                    <a:pt x="399199" y="399199"/>
                  </a:lnTo>
                  <a:lnTo>
                    <a:pt x="399199" y="558876"/>
                  </a:lnTo>
                  <a:lnTo>
                    <a:pt x="558888" y="558876"/>
                  </a:lnTo>
                  <a:lnTo>
                    <a:pt x="558888" y="399199"/>
                  </a:lnTo>
                  <a:close/>
                </a:path>
                <a:path w="8223884" h="639444">
                  <a:moveTo>
                    <a:pt x="558888" y="159677"/>
                  </a:moveTo>
                  <a:lnTo>
                    <a:pt x="479044" y="159677"/>
                  </a:lnTo>
                  <a:lnTo>
                    <a:pt x="479044" y="79832"/>
                  </a:lnTo>
                  <a:lnTo>
                    <a:pt x="399199" y="79832"/>
                  </a:lnTo>
                  <a:lnTo>
                    <a:pt x="399199" y="0"/>
                  </a:lnTo>
                  <a:lnTo>
                    <a:pt x="159677" y="0"/>
                  </a:lnTo>
                  <a:lnTo>
                    <a:pt x="159677" y="79832"/>
                  </a:lnTo>
                  <a:lnTo>
                    <a:pt x="79844" y="79832"/>
                  </a:lnTo>
                  <a:lnTo>
                    <a:pt x="79844" y="159677"/>
                  </a:lnTo>
                  <a:lnTo>
                    <a:pt x="239522" y="159677"/>
                  </a:lnTo>
                  <a:lnTo>
                    <a:pt x="239522" y="79832"/>
                  </a:lnTo>
                  <a:lnTo>
                    <a:pt x="319366" y="79832"/>
                  </a:lnTo>
                  <a:lnTo>
                    <a:pt x="319366" y="159677"/>
                  </a:lnTo>
                  <a:lnTo>
                    <a:pt x="399199" y="159677"/>
                  </a:lnTo>
                  <a:lnTo>
                    <a:pt x="399199" y="319049"/>
                  </a:lnTo>
                  <a:lnTo>
                    <a:pt x="159677" y="319049"/>
                  </a:lnTo>
                  <a:lnTo>
                    <a:pt x="159677" y="160299"/>
                  </a:lnTo>
                  <a:lnTo>
                    <a:pt x="0" y="160299"/>
                  </a:lnTo>
                  <a:lnTo>
                    <a:pt x="0" y="319049"/>
                  </a:lnTo>
                  <a:lnTo>
                    <a:pt x="0" y="399059"/>
                  </a:lnTo>
                  <a:lnTo>
                    <a:pt x="0" y="559079"/>
                  </a:lnTo>
                  <a:lnTo>
                    <a:pt x="159677" y="559079"/>
                  </a:lnTo>
                  <a:lnTo>
                    <a:pt x="159677" y="399059"/>
                  </a:lnTo>
                  <a:lnTo>
                    <a:pt x="558888" y="399059"/>
                  </a:lnTo>
                  <a:lnTo>
                    <a:pt x="558888" y="319354"/>
                  </a:lnTo>
                  <a:lnTo>
                    <a:pt x="558888" y="319049"/>
                  </a:lnTo>
                  <a:lnTo>
                    <a:pt x="558888" y="159677"/>
                  </a:lnTo>
                  <a:close/>
                </a:path>
                <a:path w="8223884" h="639444">
                  <a:moveTo>
                    <a:pt x="1197610" y="399199"/>
                  </a:moveTo>
                  <a:lnTo>
                    <a:pt x="1037920" y="399199"/>
                  </a:lnTo>
                  <a:lnTo>
                    <a:pt x="1037920" y="558876"/>
                  </a:lnTo>
                  <a:lnTo>
                    <a:pt x="1197610" y="558876"/>
                  </a:lnTo>
                  <a:lnTo>
                    <a:pt x="1197610" y="399199"/>
                  </a:lnTo>
                  <a:close/>
                </a:path>
                <a:path w="8223884" h="639444">
                  <a:moveTo>
                    <a:pt x="1197610" y="159677"/>
                  </a:moveTo>
                  <a:lnTo>
                    <a:pt x="1037920" y="159677"/>
                  </a:lnTo>
                  <a:lnTo>
                    <a:pt x="1037920" y="319049"/>
                  </a:lnTo>
                  <a:lnTo>
                    <a:pt x="798410" y="319049"/>
                  </a:lnTo>
                  <a:lnTo>
                    <a:pt x="798410" y="160299"/>
                  </a:lnTo>
                  <a:lnTo>
                    <a:pt x="638721" y="160299"/>
                  </a:lnTo>
                  <a:lnTo>
                    <a:pt x="638721" y="319049"/>
                  </a:lnTo>
                  <a:lnTo>
                    <a:pt x="638721" y="399059"/>
                  </a:lnTo>
                  <a:lnTo>
                    <a:pt x="638721" y="559079"/>
                  </a:lnTo>
                  <a:lnTo>
                    <a:pt x="798410" y="559079"/>
                  </a:lnTo>
                  <a:lnTo>
                    <a:pt x="798410" y="399059"/>
                  </a:lnTo>
                  <a:lnTo>
                    <a:pt x="1197610" y="399059"/>
                  </a:lnTo>
                  <a:lnTo>
                    <a:pt x="1197610" y="319354"/>
                  </a:lnTo>
                  <a:lnTo>
                    <a:pt x="1197610" y="319049"/>
                  </a:lnTo>
                  <a:lnTo>
                    <a:pt x="1197610" y="159677"/>
                  </a:lnTo>
                  <a:close/>
                </a:path>
                <a:path w="8223884" h="639444">
                  <a:moveTo>
                    <a:pt x="1437132" y="399199"/>
                  </a:moveTo>
                  <a:lnTo>
                    <a:pt x="1277442" y="399199"/>
                  </a:lnTo>
                  <a:lnTo>
                    <a:pt x="1277442" y="479044"/>
                  </a:lnTo>
                  <a:lnTo>
                    <a:pt x="1437132" y="479044"/>
                  </a:lnTo>
                  <a:lnTo>
                    <a:pt x="1437132" y="399199"/>
                  </a:lnTo>
                  <a:close/>
                </a:path>
                <a:path w="8223884" h="639444">
                  <a:moveTo>
                    <a:pt x="1836331" y="239039"/>
                  </a:moveTo>
                  <a:lnTo>
                    <a:pt x="1756486" y="239039"/>
                  </a:lnTo>
                  <a:lnTo>
                    <a:pt x="1756486" y="159677"/>
                  </a:lnTo>
                  <a:lnTo>
                    <a:pt x="1357287" y="159677"/>
                  </a:lnTo>
                  <a:lnTo>
                    <a:pt x="1357287" y="239522"/>
                  </a:lnTo>
                  <a:lnTo>
                    <a:pt x="1676654" y="239522"/>
                  </a:lnTo>
                  <a:lnTo>
                    <a:pt x="1676654" y="319049"/>
                  </a:lnTo>
                  <a:lnTo>
                    <a:pt x="1357287" y="319049"/>
                  </a:lnTo>
                  <a:lnTo>
                    <a:pt x="1357287" y="399059"/>
                  </a:lnTo>
                  <a:lnTo>
                    <a:pt x="1676654" y="399059"/>
                  </a:lnTo>
                  <a:lnTo>
                    <a:pt x="1676654" y="479069"/>
                  </a:lnTo>
                  <a:lnTo>
                    <a:pt x="1357287" y="479069"/>
                  </a:lnTo>
                  <a:lnTo>
                    <a:pt x="1357287" y="559079"/>
                  </a:lnTo>
                  <a:lnTo>
                    <a:pt x="1836331" y="559079"/>
                  </a:lnTo>
                  <a:lnTo>
                    <a:pt x="1836331" y="479069"/>
                  </a:lnTo>
                  <a:lnTo>
                    <a:pt x="1836331" y="399059"/>
                  </a:lnTo>
                  <a:lnTo>
                    <a:pt x="1836331" y="319049"/>
                  </a:lnTo>
                  <a:lnTo>
                    <a:pt x="1836331" y="239039"/>
                  </a:lnTo>
                  <a:close/>
                </a:path>
                <a:path w="8223884" h="639444">
                  <a:moveTo>
                    <a:pt x="2475052" y="239522"/>
                  </a:moveTo>
                  <a:lnTo>
                    <a:pt x="2315375" y="239522"/>
                  </a:lnTo>
                  <a:lnTo>
                    <a:pt x="2315375" y="558876"/>
                  </a:lnTo>
                  <a:lnTo>
                    <a:pt x="2475052" y="558876"/>
                  </a:lnTo>
                  <a:lnTo>
                    <a:pt x="2475052" y="239522"/>
                  </a:lnTo>
                  <a:close/>
                </a:path>
                <a:path w="8223884" h="639444">
                  <a:moveTo>
                    <a:pt x="2475052" y="160299"/>
                  </a:moveTo>
                  <a:lnTo>
                    <a:pt x="2075853" y="160299"/>
                  </a:lnTo>
                  <a:lnTo>
                    <a:pt x="2075853" y="239039"/>
                  </a:lnTo>
                  <a:lnTo>
                    <a:pt x="2075853" y="319049"/>
                  </a:lnTo>
                  <a:lnTo>
                    <a:pt x="1996008" y="319049"/>
                  </a:lnTo>
                  <a:lnTo>
                    <a:pt x="1996008" y="399059"/>
                  </a:lnTo>
                  <a:lnTo>
                    <a:pt x="1916176" y="399059"/>
                  </a:lnTo>
                  <a:lnTo>
                    <a:pt x="1916176" y="479069"/>
                  </a:lnTo>
                  <a:lnTo>
                    <a:pt x="1916176" y="559079"/>
                  </a:lnTo>
                  <a:lnTo>
                    <a:pt x="2075853" y="559079"/>
                  </a:lnTo>
                  <a:lnTo>
                    <a:pt x="2075853" y="479069"/>
                  </a:lnTo>
                  <a:lnTo>
                    <a:pt x="2155698" y="479069"/>
                  </a:lnTo>
                  <a:lnTo>
                    <a:pt x="2155698" y="399059"/>
                  </a:lnTo>
                  <a:lnTo>
                    <a:pt x="2155698" y="319049"/>
                  </a:lnTo>
                  <a:lnTo>
                    <a:pt x="2155698" y="239039"/>
                  </a:lnTo>
                  <a:lnTo>
                    <a:pt x="2475052" y="239039"/>
                  </a:lnTo>
                  <a:lnTo>
                    <a:pt x="2475052" y="160299"/>
                  </a:lnTo>
                  <a:close/>
                </a:path>
                <a:path w="8223884" h="639444">
                  <a:moveTo>
                    <a:pt x="2874264" y="319354"/>
                  </a:moveTo>
                  <a:lnTo>
                    <a:pt x="2794419" y="319354"/>
                  </a:lnTo>
                  <a:lnTo>
                    <a:pt x="2794419" y="399059"/>
                  </a:lnTo>
                  <a:lnTo>
                    <a:pt x="2714574" y="399059"/>
                  </a:lnTo>
                  <a:lnTo>
                    <a:pt x="2714574" y="160299"/>
                  </a:lnTo>
                  <a:lnTo>
                    <a:pt x="2554897" y="160299"/>
                  </a:lnTo>
                  <a:lnTo>
                    <a:pt x="2554897" y="399059"/>
                  </a:lnTo>
                  <a:lnTo>
                    <a:pt x="2554897" y="479069"/>
                  </a:lnTo>
                  <a:lnTo>
                    <a:pt x="2554897" y="559079"/>
                  </a:lnTo>
                  <a:lnTo>
                    <a:pt x="2714574" y="559079"/>
                  </a:lnTo>
                  <a:lnTo>
                    <a:pt x="2714574" y="479069"/>
                  </a:lnTo>
                  <a:lnTo>
                    <a:pt x="2794419" y="479069"/>
                  </a:lnTo>
                  <a:lnTo>
                    <a:pt x="2794419" y="399199"/>
                  </a:lnTo>
                  <a:lnTo>
                    <a:pt x="2874264" y="399199"/>
                  </a:lnTo>
                  <a:lnTo>
                    <a:pt x="2874264" y="319354"/>
                  </a:lnTo>
                  <a:close/>
                </a:path>
                <a:path w="8223884" h="639444">
                  <a:moveTo>
                    <a:pt x="3113773" y="160299"/>
                  </a:moveTo>
                  <a:lnTo>
                    <a:pt x="2954096" y="160299"/>
                  </a:lnTo>
                  <a:lnTo>
                    <a:pt x="2954096" y="239039"/>
                  </a:lnTo>
                  <a:lnTo>
                    <a:pt x="2874264" y="239039"/>
                  </a:lnTo>
                  <a:lnTo>
                    <a:pt x="2874264" y="319049"/>
                  </a:lnTo>
                  <a:lnTo>
                    <a:pt x="2954096" y="319049"/>
                  </a:lnTo>
                  <a:lnTo>
                    <a:pt x="2954096" y="559079"/>
                  </a:lnTo>
                  <a:lnTo>
                    <a:pt x="3113773" y="559079"/>
                  </a:lnTo>
                  <a:lnTo>
                    <a:pt x="3113773" y="319049"/>
                  </a:lnTo>
                  <a:lnTo>
                    <a:pt x="3113773" y="239039"/>
                  </a:lnTo>
                  <a:lnTo>
                    <a:pt x="3113773" y="160299"/>
                  </a:lnTo>
                  <a:close/>
                </a:path>
                <a:path w="8223884" h="639444">
                  <a:moveTo>
                    <a:pt x="3752507" y="239522"/>
                  </a:moveTo>
                  <a:lnTo>
                    <a:pt x="3672662" y="239522"/>
                  </a:lnTo>
                  <a:lnTo>
                    <a:pt x="3672662" y="159677"/>
                  </a:lnTo>
                  <a:lnTo>
                    <a:pt x="3273463" y="159677"/>
                  </a:lnTo>
                  <a:lnTo>
                    <a:pt x="3273463" y="239522"/>
                  </a:lnTo>
                  <a:lnTo>
                    <a:pt x="3193618" y="239522"/>
                  </a:lnTo>
                  <a:lnTo>
                    <a:pt x="3193618" y="319354"/>
                  </a:lnTo>
                  <a:lnTo>
                    <a:pt x="3353295" y="319354"/>
                  </a:lnTo>
                  <a:lnTo>
                    <a:pt x="3353295" y="239522"/>
                  </a:lnTo>
                  <a:lnTo>
                    <a:pt x="3592817" y="239522"/>
                  </a:lnTo>
                  <a:lnTo>
                    <a:pt x="3592817" y="319354"/>
                  </a:lnTo>
                  <a:lnTo>
                    <a:pt x="3433140" y="319354"/>
                  </a:lnTo>
                  <a:lnTo>
                    <a:pt x="3433140" y="399199"/>
                  </a:lnTo>
                  <a:lnTo>
                    <a:pt x="3592817" y="399199"/>
                  </a:lnTo>
                  <a:lnTo>
                    <a:pt x="3592817" y="479044"/>
                  </a:lnTo>
                  <a:lnTo>
                    <a:pt x="3353295" y="479044"/>
                  </a:lnTo>
                  <a:lnTo>
                    <a:pt x="3353295" y="399199"/>
                  </a:lnTo>
                  <a:lnTo>
                    <a:pt x="3193618" y="399199"/>
                  </a:lnTo>
                  <a:lnTo>
                    <a:pt x="3193618" y="479044"/>
                  </a:lnTo>
                  <a:lnTo>
                    <a:pt x="3273463" y="479044"/>
                  </a:lnTo>
                  <a:lnTo>
                    <a:pt x="3273463" y="558876"/>
                  </a:lnTo>
                  <a:lnTo>
                    <a:pt x="3672662" y="558876"/>
                  </a:lnTo>
                  <a:lnTo>
                    <a:pt x="3672662" y="479044"/>
                  </a:lnTo>
                  <a:lnTo>
                    <a:pt x="3752507" y="479044"/>
                  </a:lnTo>
                  <a:lnTo>
                    <a:pt x="3752507" y="399199"/>
                  </a:lnTo>
                  <a:lnTo>
                    <a:pt x="3672662" y="399199"/>
                  </a:lnTo>
                  <a:lnTo>
                    <a:pt x="3672662" y="319354"/>
                  </a:lnTo>
                  <a:lnTo>
                    <a:pt x="3752507" y="319354"/>
                  </a:lnTo>
                  <a:lnTo>
                    <a:pt x="3752507" y="239522"/>
                  </a:lnTo>
                  <a:close/>
                </a:path>
                <a:path w="8223884" h="639444">
                  <a:moveTo>
                    <a:pt x="4950117" y="319049"/>
                  </a:moveTo>
                  <a:lnTo>
                    <a:pt x="4870272" y="319049"/>
                  </a:lnTo>
                  <a:lnTo>
                    <a:pt x="4870272" y="239522"/>
                  </a:lnTo>
                  <a:lnTo>
                    <a:pt x="4790427" y="239522"/>
                  </a:lnTo>
                  <a:lnTo>
                    <a:pt x="4790427" y="319049"/>
                  </a:lnTo>
                  <a:lnTo>
                    <a:pt x="4630750" y="319049"/>
                  </a:lnTo>
                  <a:lnTo>
                    <a:pt x="4630750" y="160299"/>
                  </a:lnTo>
                  <a:lnTo>
                    <a:pt x="4471073" y="160299"/>
                  </a:lnTo>
                  <a:lnTo>
                    <a:pt x="4471073" y="319049"/>
                  </a:lnTo>
                  <a:lnTo>
                    <a:pt x="4471073" y="399059"/>
                  </a:lnTo>
                  <a:lnTo>
                    <a:pt x="4471073" y="559079"/>
                  </a:lnTo>
                  <a:lnTo>
                    <a:pt x="4630750" y="559079"/>
                  </a:lnTo>
                  <a:lnTo>
                    <a:pt x="4630750" y="399059"/>
                  </a:lnTo>
                  <a:lnTo>
                    <a:pt x="4950117" y="399059"/>
                  </a:lnTo>
                  <a:lnTo>
                    <a:pt x="4950117" y="319049"/>
                  </a:lnTo>
                  <a:close/>
                </a:path>
                <a:path w="8223884" h="639444">
                  <a:moveTo>
                    <a:pt x="5029949" y="399199"/>
                  </a:moveTo>
                  <a:lnTo>
                    <a:pt x="4870272" y="399199"/>
                  </a:lnTo>
                  <a:lnTo>
                    <a:pt x="4870272" y="558876"/>
                  </a:lnTo>
                  <a:lnTo>
                    <a:pt x="5029949" y="558876"/>
                  </a:lnTo>
                  <a:lnTo>
                    <a:pt x="5029949" y="399199"/>
                  </a:lnTo>
                  <a:close/>
                </a:path>
                <a:path w="8223884" h="639444">
                  <a:moveTo>
                    <a:pt x="5029949" y="159677"/>
                  </a:moveTo>
                  <a:lnTo>
                    <a:pt x="4870272" y="159677"/>
                  </a:lnTo>
                  <a:lnTo>
                    <a:pt x="4870272" y="239522"/>
                  </a:lnTo>
                  <a:lnTo>
                    <a:pt x="5029949" y="239522"/>
                  </a:lnTo>
                  <a:lnTo>
                    <a:pt x="5029949" y="159677"/>
                  </a:lnTo>
                  <a:close/>
                </a:path>
                <a:path w="8223884" h="639444">
                  <a:moveTo>
                    <a:pt x="5668670" y="239522"/>
                  </a:moveTo>
                  <a:lnTo>
                    <a:pt x="5588838" y="239522"/>
                  </a:lnTo>
                  <a:lnTo>
                    <a:pt x="5588838" y="159677"/>
                  </a:lnTo>
                  <a:lnTo>
                    <a:pt x="5508993" y="159677"/>
                  </a:lnTo>
                  <a:lnTo>
                    <a:pt x="5508993" y="239522"/>
                  </a:lnTo>
                  <a:lnTo>
                    <a:pt x="5508993" y="479044"/>
                  </a:lnTo>
                  <a:lnTo>
                    <a:pt x="5269471" y="479044"/>
                  </a:lnTo>
                  <a:lnTo>
                    <a:pt x="5269471" y="239522"/>
                  </a:lnTo>
                  <a:lnTo>
                    <a:pt x="5508993" y="239522"/>
                  </a:lnTo>
                  <a:lnTo>
                    <a:pt x="5508993" y="159677"/>
                  </a:lnTo>
                  <a:lnTo>
                    <a:pt x="5189626" y="159677"/>
                  </a:lnTo>
                  <a:lnTo>
                    <a:pt x="5189626" y="239522"/>
                  </a:lnTo>
                  <a:lnTo>
                    <a:pt x="5109794" y="239522"/>
                  </a:lnTo>
                  <a:lnTo>
                    <a:pt x="5109794" y="479044"/>
                  </a:lnTo>
                  <a:lnTo>
                    <a:pt x="5189626" y="479044"/>
                  </a:lnTo>
                  <a:lnTo>
                    <a:pt x="5189626" y="558876"/>
                  </a:lnTo>
                  <a:lnTo>
                    <a:pt x="5588838" y="558876"/>
                  </a:lnTo>
                  <a:lnTo>
                    <a:pt x="5588838" y="479044"/>
                  </a:lnTo>
                  <a:lnTo>
                    <a:pt x="5668670" y="479044"/>
                  </a:lnTo>
                  <a:lnTo>
                    <a:pt x="5668670" y="239522"/>
                  </a:lnTo>
                  <a:close/>
                </a:path>
                <a:path w="8223884" h="639444">
                  <a:moveTo>
                    <a:pt x="6307404" y="399199"/>
                  </a:moveTo>
                  <a:lnTo>
                    <a:pt x="6147714" y="399199"/>
                  </a:lnTo>
                  <a:lnTo>
                    <a:pt x="6147714" y="558876"/>
                  </a:lnTo>
                  <a:lnTo>
                    <a:pt x="6307404" y="558876"/>
                  </a:lnTo>
                  <a:lnTo>
                    <a:pt x="6307404" y="399199"/>
                  </a:lnTo>
                  <a:close/>
                </a:path>
                <a:path w="8223884" h="639444">
                  <a:moveTo>
                    <a:pt x="6307404" y="159677"/>
                  </a:moveTo>
                  <a:lnTo>
                    <a:pt x="6147714" y="159677"/>
                  </a:lnTo>
                  <a:lnTo>
                    <a:pt x="6147714" y="319049"/>
                  </a:lnTo>
                  <a:lnTo>
                    <a:pt x="5908192" y="319049"/>
                  </a:lnTo>
                  <a:lnTo>
                    <a:pt x="5908192" y="160299"/>
                  </a:lnTo>
                  <a:lnTo>
                    <a:pt x="5748515" y="160299"/>
                  </a:lnTo>
                  <a:lnTo>
                    <a:pt x="5748515" y="319049"/>
                  </a:lnTo>
                  <a:lnTo>
                    <a:pt x="5748515" y="399059"/>
                  </a:lnTo>
                  <a:lnTo>
                    <a:pt x="5748515" y="559079"/>
                  </a:lnTo>
                  <a:lnTo>
                    <a:pt x="5908192" y="559079"/>
                  </a:lnTo>
                  <a:lnTo>
                    <a:pt x="5908192" y="399059"/>
                  </a:lnTo>
                  <a:lnTo>
                    <a:pt x="6307404" y="399059"/>
                  </a:lnTo>
                  <a:lnTo>
                    <a:pt x="6307404" y="319354"/>
                  </a:lnTo>
                  <a:lnTo>
                    <a:pt x="6307404" y="319049"/>
                  </a:lnTo>
                  <a:lnTo>
                    <a:pt x="6307404" y="159677"/>
                  </a:lnTo>
                  <a:close/>
                </a:path>
                <a:path w="8223884" h="639444">
                  <a:moveTo>
                    <a:pt x="6866280" y="319049"/>
                  </a:moveTo>
                  <a:lnTo>
                    <a:pt x="6786448" y="319049"/>
                  </a:lnTo>
                  <a:lnTo>
                    <a:pt x="6786448" y="239522"/>
                  </a:lnTo>
                  <a:lnTo>
                    <a:pt x="6706603" y="239522"/>
                  </a:lnTo>
                  <a:lnTo>
                    <a:pt x="6706603" y="319049"/>
                  </a:lnTo>
                  <a:lnTo>
                    <a:pt x="6546926" y="319049"/>
                  </a:lnTo>
                  <a:lnTo>
                    <a:pt x="6546926" y="160299"/>
                  </a:lnTo>
                  <a:lnTo>
                    <a:pt x="6387236" y="160299"/>
                  </a:lnTo>
                  <a:lnTo>
                    <a:pt x="6387236" y="319049"/>
                  </a:lnTo>
                  <a:lnTo>
                    <a:pt x="6387236" y="399059"/>
                  </a:lnTo>
                  <a:lnTo>
                    <a:pt x="6387236" y="559079"/>
                  </a:lnTo>
                  <a:lnTo>
                    <a:pt x="6546926" y="559079"/>
                  </a:lnTo>
                  <a:lnTo>
                    <a:pt x="6546926" y="399059"/>
                  </a:lnTo>
                  <a:lnTo>
                    <a:pt x="6866280" y="399059"/>
                  </a:lnTo>
                  <a:lnTo>
                    <a:pt x="6866280" y="319049"/>
                  </a:lnTo>
                  <a:close/>
                </a:path>
                <a:path w="8223884" h="639444">
                  <a:moveTo>
                    <a:pt x="6946125" y="399199"/>
                  </a:moveTo>
                  <a:lnTo>
                    <a:pt x="6786448" y="399199"/>
                  </a:lnTo>
                  <a:lnTo>
                    <a:pt x="6786448" y="558876"/>
                  </a:lnTo>
                  <a:lnTo>
                    <a:pt x="6946125" y="558876"/>
                  </a:lnTo>
                  <a:lnTo>
                    <a:pt x="6946125" y="399199"/>
                  </a:lnTo>
                  <a:close/>
                </a:path>
                <a:path w="8223884" h="639444">
                  <a:moveTo>
                    <a:pt x="6946125" y="159677"/>
                  </a:moveTo>
                  <a:lnTo>
                    <a:pt x="6786448" y="159677"/>
                  </a:lnTo>
                  <a:lnTo>
                    <a:pt x="6786448" y="239522"/>
                  </a:lnTo>
                  <a:lnTo>
                    <a:pt x="6946125" y="239522"/>
                  </a:lnTo>
                  <a:lnTo>
                    <a:pt x="6946125" y="159677"/>
                  </a:lnTo>
                  <a:close/>
                </a:path>
                <a:path w="8223884" h="639444">
                  <a:moveTo>
                    <a:pt x="7584846" y="160299"/>
                  </a:moveTo>
                  <a:lnTo>
                    <a:pt x="7425169" y="160299"/>
                  </a:lnTo>
                  <a:lnTo>
                    <a:pt x="7425169" y="399059"/>
                  </a:lnTo>
                  <a:lnTo>
                    <a:pt x="7185647" y="399059"/>
                  </a:lnTo>
                  <a:lnTo>
                    <a:pt x="7185647" y="159677"/>
                  </a:lnTo>
                  <a:lnTo>
                    <a:pt x="7025970" y="159677"/>
                  </a:lnTo>
                  <a:lnTo>
                    <a:pt x="7025970" y="399199"/>
                  </a:lnTo>
                  <a:lnTo>
                    <a:pt x="7105802" y="399199"/>
                  </a:lnTo>
                  <a:lnTo>
                    <a:pt x="7105802" y="479069"/>
                  </a:lnTo>
                  <a:lnTo>
                    <a:pt x="7425169" y="479069"/>
                  </a:lnTo>
                  <a:lnTo>
                    <a:pt x="7425169" y="558876"/>
                  </a:lnTo>
                  <a:lnTo>
                    <a:pt x="7105802" y="558876"/>
                  </a:lnTo>
                  <a:lnTo>
                    <a:pt x="7105802" y="638721"/>
                  </a:lnTo>
                  <a:lnTo>
                    <a:pt x="7505001" y="638721"/>
                  </a:lnTo>
                  <a:lnTo>
                    <a:pt x="7505001" y="559079"/>
                  </a:lnTo>
                  <a:lnTo>
                    <a:pt x="7584846" y="559079"/>
                  </a:lnTo>
                  <a:lnTo>
                    <a:pt x="7584846" y="479069"/>
                  </a:lnTo>
                  <a:lnTo>
                    <a:pt x="7584846" y="399059"/>
                  </a:lnTo>
                  <a:lnTo>
                    <a:pt x="7584846" y="160299"/>
                  </a:lnTo>
                  <a:close/>
                </a:path>
                <a:path w="8223884" h="639444">
                  <a:moveTo>
                    <a:pt x="8143735" y="479069"/>
                  </a:moveTo>
                  <a:lnTo>
                    <a:pt x="7824368" y="479069"/>
                  </a:lnTo>
                  <a:lnTo>
                    <a:pt x="7824368" y="319049"/>
                  </a:lnTo>
                  <a:lnTo>
                    <a:pt x="7904213" y="319049"/>
                  </a:lnTo>
                  <a:lnTo>
                    <a:pt x="7904213" y="239039"/>
                  </a:lnTo>
                  <a:lnTo>
                    <a:pt x="7824368" y="239039"/>
                  </a:lnTo>
                  <a:lnTo>
                    <a:pt x="7824368" y="160299"/>
                  </a:lnTo>
                  <a:lnTo>
                    <a:pt x="7664691" y="160299"/>
                  </a:lnTo>
                  <a:lnTo>
                    <a:pt x="7664691" y="639089"/>
                  </a:lnTo>
                  <a:lnTo>
                    <a:pt x="7824368" y="639089"/>
                  </a:lnTo>
                  <a:lnTo>
                    <a:pt x="7824368" y="559079"/>
                  </a:lnTo>
                  <a:lnTo>
                    <a:pt x="8143735" y="559079"/>
                  </a:lnTo>
                  <a:lnTo>
                    <a:pt x="8143735" y="479069"/>
                  </a:lnTo>
                  <a:close/>
                </a:path>
                <a:path w="8223884" h="639444">
                  <a:moveTo>
                    <a:pt x="8223567" y="239522"/>
                  </a:moveTo>
                  <a:lnTo>
                    <a:pt x="8063890" y="239522"/>
                  </a:lnTo>
                  <a:lnTo>
                    <a:pt x="8063890" y="479044"/>
                  </a:lnTo>
                  <a:lnTo>
                    <a:pt x="8223567" y="479044"/>
                  </a:lnTo>
                  <a:lnTo>
                    <a:pt x="8223567" y="239522"/>
                  </a:lnTo>
                  <a:close/>
                </a:path>
              </a:pathLst>
            </a:custGeom>
            <a:solidFill>
              <a:srgbClr val="0023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919883" y="2033974"/>
              <a:ext cx="3513454" cy="399415"/>
            </a:xfrm>
            <a:custGeom>
              <a:avLst/>
              <a:gdLst/>
              <a:ahLst/>
              <a:cxnLst/>
              <a:rect l="l" t="t" r="r" b="b"/>
              <a:pathLst>
                <a:path w="3513454" h="399414">
                  <a:moveTo>
                    <a:pt x="319354" y="79844"/>
                  </a:moveTo>
                  <a:lnTo>
                    <a:pt x="239522" y="79844"/>
                  </a:lnTo>
                  <a:lnTo>
                    <a:pt x="239522" y="0"/>
                  </a:lnTo>
                  <a:lnTo>
                    <a:pt x="0" y="0"/>
                  </a:lnTo>
                  <a:lnTo>
                    <a:pt x="0" y="79844"/>
                  </a:lnTo>
                  <a:lnTo>
                    <a:pt x="159677" y="79844"/>
                  </a:lnTo>
                  <a:lnTo>
                    <a:pt x="159677" y="319366"/>
                  </a:lnTo>
                  <a:lnTo>
                    <a:pt x="319354" y="319366"/>
                  </a:lnTo>
                  <a:lnTo>
                    <a:pt x="319354" y="79844"/>
                  </a:lnTo>
                  <a:close/>
                </a:path>
                <a:path w="3513454" h="399414">
                  <a:moveTo>
                    <a:pt x="958088" y="79844"/>
                  </a:moveTo>
                  <a:lnTo>
                    <a:pt x="878243" y="79844"/>
                  </a:lnTo>
                  <a:lnTo>
                    <a:pt x="878243" y="0"/>
                  </a:lnTo>
                  <a:lnTo>
                    <a:pt x="798398" y="0"/>
                  </a:lnTo>
                  <a:lnTo>
                    <a:pt x="798398" y="79844"/>
                  </a:lnTo>
                  <a:lnTo>
                    <a:pt x="798398" y="159372"/>
                  </a:lnTo>
                  <a:lnTo>
                    <a:pt x="558876" y="159372"/>
                  </a:lnTo>
                  <a:lnTo>
                    <a:pt x="558876" y="79844"/>
                  </a:lnTo>
                  <a:lnTo>
                    <a:pt x="798398" y="79844"/>
                  </a:lnTo>
                  <a:lnTo>
                    <a:pt x="798398" y="0"/>
                  </a:lnTo>
                  <a:lnTo>
                    <a:pt x="479044" y="0"/>
                  </a:lnTo>
                  <a:lnTo>
                    <a:pt x="479044" y="79362"/>
                  </a:lnTo>
                  <a:lnTo>
                    <a:pt x="399199" y="79362"/>
                  </a:lnTo>
                  <a:lnTo>
                    <a:pt x="399199" y="159372"/>
                  </a:lnTo>
                  <a:lnTo>
                    <a:pt x="399199" y="239382"/>
                  </a:lnTo>
                  <a:lnTo>
                    <a:pt x="399199" y="319392"/>
                  </a:lnTo>
                  <a:lnTo>
                    <a:pt x="479044" y="319392"/>
                  </a:lnTo>
                  <a:lnTo>
                    <a:pt x="479044" y="399199"/>
                  </a:lnTo>
                  <a:lnTo>
                    <a:pt x="878243" y="399199"/>
                  </a:lnTo>
                  <a:lnTo>
                    <a:pt x="878243" y="319366"/>
                  </a:lnTo>
                  <a:lnTo>
                    <a:pt x="558876" y="319366"/>
                  </a:lnTo>
                  <a:lnTo>
                    <a:pt x="558876" y="239382"/>
                  </a:lnTo>
                  <a:lnTo>
                    <a:pt x="958088" y="239382"/>
                  </a:lnTo>
                  <a:lnTo>
                    <a:pt x="958088" y="159677"/>
                  </a:lnTo>
                  <a:lnTo>
                    <a:pt x="958088" y="159372"/>
                  </a:lnTo>
                  <a:lnTo>
                    <a:pt x="958088" y="79844"/>
                  </a:lnTo>
                  <a:close/>
                </a:path>
                <a:path w="3513454" h="399414">
                  <a:moveTo>
                    <a:pt x="1596809" y="239522"/>
                  </a:moveTo>
                  <a:lnTo>
                    <a:pt x="1437119" y="239522"/>
                  </a:lnTo>
                  <a:lnTo>
                    <a:pt x="1437119" y="399199"/>
                  </a:lnTo>
                  <a:lnTo>
                    <a:pt x="1596809" y="399199"/>
                  </a:lnTo>
                  <a:lnTo>
                    <a:pt x="1596809" y="239522"/>
                  </a:lnTo>
                  <a:close/>
                </a:path>
                <a:path w="3513454" h="399414">
                  <a:moveTo>
                    <a:pt x="1596809" y="0"/>
                  </a:moveTo>
                  <a:lnTo>
                    <a:pt x="1437119" y="0"/>
                  </a:lnTo>
                  <a:lnTo>
                    <a:pt x="1437119" y="159372"/>
                  </a:lnTo>
                  <a:lnTo>
                    <a:pt x="1197610" y="159372"/>
                  </a:lnTo>
                  <a:lnTo>
                    <a:pt x="1197610" y="622"/>
                  </a:lnTo>
                  <a:lnTo>
                    <a:pt x="1037920" y="622"/>
                  </a:lnTo>
                  <a:lnTo>
                    <a:pt x="1037920" y="159372"/>
                  </a:lnTo>
                  <a:lnTo>
                    <a:pt x="1037920" y="239382"/>
                  </a:lnTo>
                  <a:lnTo>
                    <a:pt x="1037920" y="399402"/>
                  </a:lnTo>
                  <a:lnTo>
                    <a:pt x="1197610" y="399402"/>
                  </a:lnTo>
                  <a:lnTo>
                    <a:pt x="1197610" y="239382"/>
                  </a:lnTo>
                  <a:lnTo>
                    <a:pt x="1596809" y="239382"/>
                  </a:lnTo>
                  <a:lnTo>
                    <a:pt x="1596809" y="159677"/>
                  </a:lnTo>
                  <a:lnTo>
                    <a:pt x="1596809" y="159372"/>
                  </a:lnTo>
                  <a:lnTo>
                    <a:pt x="1596809" y="0"/>
                  </a:lnTo>
                  <a:close/>
                </a:path>
                <a:path w="3513454" h="399414">
                  <a:moveTo>
                    <a:pt x="2235530" y="0"/>
                  </a:moveTo>
                  <a:lnTo>
                    <a:pt x="1756486" y="0"/>
                  </a:lnTo>
                  <a:lnTo>
                    <a:pt x="1756486" y="79844"/>
                  </a:lnTo>
                  <a:lnTo>
                    <a:pt x="1916163" y="79844"/>
                  </a:lnTo>
                  <a:lnTo>
                    <a:pt x="1916163" y="399199"/>
                  </a:lnTo>
                  <a:lnTo>
                    <a:pt x="2075853" y="399199"/>
                  </a:lnTo>
                  <a:lnTo>
                    <a:pt x="2075853" y="79844"/>
                  </a:lnTo>
                  <a:lnTo>
                    <a:pt x="2235530" y="79844"/>
                  </a:lnTo>
                  <a:lnTo>
                    <a:pt x="2235530" y="0"/>
                  </a:lnTo>
                  <a:close/>
                </a:path>
                <a:path w="3513454" h="399414">
                  <a:moveTo>
                    <a:pt x="2874251" y="79844"/>
                  </a:moveTo>
                  <a:lnTo>
                    <a:pt x="2794419" y="79844"/>
                  </a:lnTo>
                  <a:lnTo>
                    <a:pt x="2794419" y="0"/>
                  </a:lnTo>
                  <a:lnTo>
                    <a:pt x="2714574" y="0"/>
                  </a:lnTo>
                  <a:lnTo>
                    <a:pt x="2714574" y="79844"/>
                  </a:lnTo>
                  <a:lnTo>
                    <a:pt x="2714574" y="319366"/>
                  </a:lnTo>
                  <a:lnTo>
                    <a:pt x="2475052" y="319366"/>
                  </a:lnTo>
                  <a:lnTo>
                    <a:pt x="2475052" y="79844"/>
                  </a:lnTo>
                  <a:lnTo>
                    <a:pt x="2714574" y="79844"/>
                  </a:lnTo>
                  <a:lnTo>
                    <a:pt x="2714574" y="0"/>
                  </a:lnTo>
                  <a:lnTo>
                    <a:pt x="2395207" y="0"/>
                  </a:lnTo>
                  <a:lnTo>
                    <a:pt x="2395207" y="79844"/>
                  </a:lnTo>
                  <a:lnTo>
                    <a:pt x="2315375" y="79844"/>
                  </a:lnTo>
                  <a:lnTo>
                    <a:pt x="2315375" y="319366"/>
                  </a:lnTo>
                  <a:lnTo>
                    <a:pt x="2395207" y="319366"/>
                  </a:lnTo>
                  <a:lnTo>
                    <a:pt x="2395207" y="399199"/>
                  </a:lnTo>
                  <a:lnTo>
                    <a:pt x="2794419" y="399199"/>
                  </a:lnTo>
                  <a:lnTo>
                    <a:pt x="2794419" y="319366"/>
                  </a:lnTo>
                  <a:lnTo>
                    <a:pt x="2874251" y="319366"/>
                  </a:lnTo>
                  <a:lnTo>
                    <a:pt x="2874251" y="79844"/>
                  </a:lnTo>
                  <a:close/>
                </a:path>
                <a:path w="3513454" h="399414">
                  <a:moveTo>
                    <a:pt x="3512972" y="239522"/>
                  </a:moveTo>
                  <a:lnTo>
                    <a:pt x="3353295" y="239522"/>
                  </a:lnTo>
                  <a:lnTo>
                    <a:pt x="3353295" y="319366"/>
                  </a:lnTo>
                  <a:lnTo>
                    <a:pt x="3512972" y="319366"/>
                  </a:lnTo>
                  <a:lnTo>
                    <a:pt x="3512972" y="239522"/>
                  </a:lnTo>
                  <a:close/>
                </a:path>
                <a:path w="3513454" h="399414">
                  <a:moveTo>
                    <a:pt x="3512972" y="79844"/>
                  </a:moveTo>
                  <a:lnTo>
                    <a:pt x="3353295" y="79844"/>
                  </a:lnTo>
                  <a:lnTo>
                    <a:pt x="3353295" y="159372"/>
                  </a:lnTo>
                  <a:lnTo>
                    <a:pt x="3113773" y="159372"/>
                  </a:lnTo>
                  <a:lnTo>
                    <a:pt x="3113773" y="79362"/>
                  </a:lnTo>
                  <a:lnTo>
                    <a:pt x="3433140" y="79362"/>
                  </a:lnTo>
                  <a:lnTo>
                    <a:pt x="3433140" y="622"/>
                  </a:lnTo>
                  <a:lnTo>
                    <a:pt x="2954096" y="622"/>
                  </a:lnTo>
                  <a:lnTo>
                    <a:pt x="2954096" y="79362"/>
                  </a:lnTo>
                  <a:lnTo>
                    <a:pt x="2954096" y="159372"/>
                  </a:lnTo>
                  <a:lnTo>
                    <a:pt x="2954096" y="239382"/>
                  </a:lnTo>
                  <a:lnTo>
                    <a:pt x="2954096" y="319392"/>
                  </a:lnTo>
                  <a:lnTo>
                    <a:pt x="2954096" y="399402"/>
                  </a:lnTo>
                  <a:lnTo>
                    <a:pt x="3433140" y="399402"/>
                  </a:lnTo>
                  <a:lnTo>
                    <a:pt x="3433140" y="319392"/>
                  </a:lnTo>
                  <a:lnTo>
                    <a:pt x="3113773" y="319392"/>
                  </a:lnTo>
                  <a:lnTo>
                    <a:pt x="3113773" y="239382"/>
                  </a:lnTo>
                  <a:lnTo>
                    <a:pt x="3433140" y="239382"/>
                  </a:lnTo>
                  <a:lnTo>
                    <a:pt x="3433140" y="159677"/>
                  </a:lnTo>
                  <a:lnTo>
                    <a:pt x="3512972" y="159677"/>
                  </a:lnTo>
                  <a:lnTo>
                    <a:pt x="3512972" y="79844"/>
                  </a:lnTo>
                  <a:close/>
                </a:path>
              </a:pathLst>
            </a:custGeom>
            <a:solidFill>
              <a:srgbClr val="0023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/>
          <p:nvPr/>
        </p:nvSpPr>
        <p:spPr>
          <a:xfrm>
            <a:off x="17101046" y="723042"/>
            <a:ext cx="274955" cy="274320"/>
          </a:xfrm>
          <a:custGeom>
            <a:avLst/>
            <a:gdLst/>
            <a:ahLst/>
            <a:cxnLst/>
            <a:rect l="l" t="t" r="r" b="b"/>
            <a:pathLst>
              <a:path w="274955" h="274319">
                <a:moveTo>
                  <a:pt x="274853" y="38722"/>
                </a:moveTo>
                <a:lnTo>
                  <a:pt x="196329" y="38722"/>
                </a:lnTo>
                <a:lnTo>
                  <a:pt x="196329" y="116840"/>
                </a:lnTo>
                <a:lnTo>
                  <a:pt x="78524" y="116840"/>
                </a:lnTo>
                <a:lnTo>
                  <a:pt x="78524" y="38100"/>
                </a:lnTo>
                <a:lnTo>
                  <a:pt x="235597" y="38100"/>
                </a:lnTo>
                <a:lnTo>
                  <a:pt x="235597" y="0"/>
                </a:lnTo>
                <a:lnTo>
                  <a:pt x="0" y="0"/>
                </a:lnTo>
                <a:lnTo>
                  <a:pt x="0" y="38100"/>
                </a:lnTo>
                <a:lnTo>
                  <a:pt x="0" y="116840"/>
                </a:lnTo>
                <a:lnTo>
                  <a:pt x="0" y="156210"/>
                </a:lnTo>
                <a:lnTo>
                  <a:pt x="0" y="234950"/>
                </a:lnTo>
                <a:lnTo>
                  <a:pt x="0" y="274320"/>
                </a:lnTo>
                <a:lnTo>
                  <a:pt x="235597" y="274320"/>
                </a:lnTo>
                <a:lnTo>
                  <a:pt x="235597" y="235051"/>
                </a:lnTo>
                <a:lnTo>
                  <a:pt x="274853" y="235051"/>
                </a:lnTo>
                <a:lnTo>
                  <a:pt x="274853" y="156514"/>
                </a:lnTo>
                <a:lnTo>
                  <a:pt x="196329" y="156514"/>
                </a:lnTo>
                <a:lnTo>
                  <a:pt x="196329" y="234950"/>
                </a:lnTo>
                <a:lnTo>
                  <a:pt x="78524" y="234950"/>
                </a:lnTo>
                <a:lnTo>
                  <a:pt x="78524" y="156210"/>
                </a:lnTo>
                <a:lnTo>
                  <a:pt x="235597" y="156210"/>
                </a:lnTo>
                <a:lnTo>
                  <a:pt x="235597" y="117246"/>
                </a:lnTo>
                <a:lnTo>
                  <a:pt x="274853" y="117246"/>
                </a:lnTo>
                <a:lnTo>
                  <a:pt x="274853" y="38722"/>
                </a:lnTo>
                <a:close/>
              </a:path>
            </a:pathLst>
          </a:custGeom>
          <a:solidFill>
            <a:srgbClr val="001C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7437163" y="722496"/>
            <a:ext cx="274955" cy="274955"/>
          </a:xfrm>
          <a:custGeom>
            <a:avLst/>
            <a:gdLst/>
            <a:ahLst/>
            <a:cxnLst/>
            <a:rect l="l" t="t" r="r" b="b"/>
            <a:pathLst>
              <a:path w="274955" h="274955">
                <a:moveTo>
                  <a:pt x="274853" y="39268"/>
                </a:moveTo>
                <a:lnTo>
                  <a:pt x="235585" y="39268"/>
                </a:lnTo>
                <a:lnTo>
                  <a:pt x="235585" y="0"/>
                </a:lnTo>
                <a:lnTo>
                  <a:pt x="196329" y="0"/>
                </a:lnTo>
                <a:lnTo>
                  <a:pt x="196329" y="39268"/>
                </a:lnTo>
                <a:lnTo>
                  <a:pt x="196329" y="235597"/>
                </a:lnTo>
                <a:lnTo>
                  <a:pt x="78524" y="235597"/>
                </a:lnTo>
                <a:lnTo>
                  <a:pt x="78524" y="39268"/>
                </a:lnTo>
                <a:lnTo>
                  <a:pt x="196329" y="39268"/>
                </a:lnTo>
                <a:lnTo>
                  <a:pt x="196329" y="0"/>
                </a:lnTo>
                <a:lnTo>
                  <a:pt x="39255" y="0"/>
                </a:lnTo>
                <a:lnTo>
                  <a:pt x="39255" y="39268"/>
                </a:lnTo>
                <a:lnTo>
                  <a:pt x="0" y="39268"/>
                </a:lnTo>
                <a:lnTo>
                  <a:pt x="0" y="235597"/>
                </a:lnTo>
                <a:lnTo>
                  <a:pt x="39255" y="235597"/>
                </a:lnTo>
                <a:lnTo>
                  <a:pt x="39255" y="274866"/>
                </a:lnTo>
                <a:lnTo>
                  <a:pt x="235585" y="274866"/>
                </a:lnTo>
                <a:lnTo>
                  <a:pt x="235585" y="235597"/>
                </a:lnTo>
                <a:lnTo>
                  <a:pt x="274853" y="235597"/>
                </a:lnTo>
                <a:lnTo>
                  <a:pt x="274853" y="39268"/>
                </a:lnTo>
                <a:close/>
              </a:path>
            </a:pathLst>
          </a:custGeom>
          <a:solidFill>
            <a:srgbClr val="001C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7773270" y="722496"/>
            <a:ext cx="274955" cy="274955"/>
          </a:xfrm>
          <a:custGeom>
            <a:avLst/>
            <a:gdLst/>
            <a:ahLst/>
            <a:cxnLst/>
            <a:rect l="l" t="t" r="r" b="b"/>
            <a:pathLst>
              <a:path w="274955" h="274955">
                <a:moveTo>
                  <a:pt x="274866" y="39268"/>
                </a:moveTo>
                <a:lnTo>
                  <a:pt x="235597" y="39268"/>
                </a:lnTo>
                <a:lnTo>
                  <a:pt x="235597" y="0"/>
                </a:lnTo>
                <a:lnTo>
                  <a:pt x="196329" y="0"/>
                </a:lnTo>
                <a:lnTo>
                  <a:pt x="196329" y="39268"/>
                </a:lnTo>
                <a:lnTo>
                  <a:pt x="196329" y="235597"/>
                </a:lnTo>
                <a:lnTo>
                  <a:pt x="78536" y="235597"/>
                </a:lnTo>
                <a:lnTo>
                  <a:pt x="78536" y="39268"/>
                </a:lnTo>
                <a:lnTo>
                  <a:pt x="196329" y="39268"/>
                </a:lnTo>
                <a:lnTo>
                  <a:pt x="196329" y="0"/>
                </a:lnTo>
                <a:lnTo>
                  <a:pt x="39268" y="0"/>
                </a:lnTo>
                <a:lnTo>
                  <a:pt x="39268" y="39268"/>
                </a:lnTo>
                <a:lnTo>
                  <a:pt x="0" y="39268"/>
                </a:lnTo>
                <a:lnTo>
                  <a:pt x="0" y="235597"/>
                </a:lnTo>
                <a:lnTo>
                  <a:pt x="39268" y="235597"/>
                </a:lnTo>
                <a:lnTo>
                  <a:pt x="39268" y="274866"/>
                </a:lnTo>
                <a:lnTo>
                  <a:pt x="235597" y="274866"/>
                </a:lnTo>
                <a:lnTo>
                  <a:pt x="235597" y="235597"/>
                </a:lnTo>
                <a:lnTo>
                  <a:pt x="274866" y="235597"/>
                </a:lnTo>
                <a:lnTo>
                  <a:pt x="274866" y="39268"/>
                </a:lnTo>
                <a:close/>
              </a:path>
            </a:pathLst>
          </a:custGeom>
          <a:solidFill>
            <a:srgbClr val="001C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8109387" y="722496"/>
            <a:ext cx="274955" cy="274955"/>
          </a:xfrm>
          <a:custGeom>
            <a:avLst/>
            <a:gdLst/>
            <a:ahLst/>
            <a:cxnLst/>
            <a:rect l="l" t="t" r="r" b="b"/>
            <a:pathLst>
              <a:path w="274955" h="274955">
                <a:moveTo>
                  <a:pt x="274866" y="235597"/>
                </a:moveTo>
                <a:lnTo>
                  <a:pt x="235597" y="235597"/>
                </a:lnTo>
                <a:lnTo>
                  <a:pt x="235597" y="196329"/>
                </a:lnTo>
                <a:lnTo>
                  <a:pt x="117805" y="196329"/>
                </a:lnTo>
                <a:lnTo>
                  <a:pt x="117805" y="235597"/>
                </a:lnTo>
                <a:lnTo>
                  <a:pt x="157060" y="235597"/>
                </a:lnTo>
                <a:lnTo>
                  <a:pt x="157060" y="274866"/>
                </a:lnTo>
                <a:lnTo>
                  <a:pt x="274866" y="274866"/>
                </a:lnTo>
                <a:lnTo>
                  <a:pt x="274866" y="235597"/>
                </a:lnTo>
                <a:close/>
              </a:path>
              <a:path w="274955" h="274955">
                <a:moveTo>
                  <a:pt x="274866" y="0"/>
                </a:moveTo>
                <a:lnTo>
                  <a:pt x="196329" y="0"/>
                </a:lnTo>
                <a:lnTo>
                  <a:pt x="196329" y="39268"/>
                </a:lnTo>
                <a:lnTo>
                  <a:pt x="157060" y="39268"/>
                </a:lnTo>
                <a:lnTo>
                  <a:pt x="157060" y="78536"/>
                </a:lnTo>
                <a:lnTo>
                  <a:pt x="117805" y="78536"/>
                </a:lnTo>
                <a:lnTo>
                  <a:pt x="117805" y="117386"/>
                </a:lnTo>
                <a:lnTo>
                  <a:pt x="78536" y="117386"/>
                </a:lnTo>
                <a:lnTo>
                  <a:pt x="78536" y="546"/>
                </a:lnTo>
                <a:lnTo>
                  <a:pt x="0" y="546"/>
                </a:lnTo>
                <a:lnTo>
                  <a:pt x="0" y="117386"/>
                </a:lnTo>
                <a:lnTo>
                  <a:pt x="0" y="156756"/>
                </a:lnTo>
                <a:lnTo>
                  <a:pt x="0" y="196126"/>
                </a:lnTo>
                <a:lnTo>
                  <a:pt x="0" y="274866"/>
                </a:lnTo>
                <a:lnTo>
                  <a:pt x="78536" y="274866"/>
                </a:lnTo>
                <a:lnTo>
                  <a:pt x="78536" y="196126"/>
                </a:lnTo>
                <a:lnTo>
                  <a:pt x="196329" y="196126"/>
                </a:lnTo>
                <a:lnTo>
                  <a:pt x="196329" y="156756"/>
                </a:lnTo>
                <a:lnTo>
                  <a:pt x="157060" y="156756"/>
                </a:lnTo>
                <a:lnTo>
                  <a:pt x="157060" y="117792"/>
                </a:lnTo>
                <a:lnTo>
                  <a:pt x="196329" y="117792"/>
                </a:lnTo>
                <a:lnTo>
                  <a:pt x="196329" y="78536"/>
                </a:lnTo>
                <a:lnTo>
                  <a:pt x="235597" y="78536"/>
                </a:lnTo>
                <a:lnTo>
                  <a:pt x="235597" y="39268"/>
                </a:lnTo>
                <a:lnTo>
                  <a:pt x="274866" y="39268"/>
                </a:lnTo>
                <a:lnTo>
                  <a:pt x="274866" y="0"/>
                </a:lnTo>
                <a:close/>
              </a:path>
            </a:pathLst>
          </a:custGeom>
          <a:solidFill>
            <a:srgbClr val="001C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8484774" y="723042"/>
            <a:ext cx="236220" cy="274320"/>
          </a:xfrm>
          <a:custGeom>
            <a:avLst/>
            <a:gdLst/>
            <a:ahLst/>
            <a:cxnLst/>
            <a:rect l="l" t="t" r="r" b="b"/>
            <a:pathLst>
              <a:path w="236219" h="274319">
                <a:moveTo>
                  <a:pt x="235597" y="234950"/>
                </a:moveTo>
                <a:lnTo>
                  <a:pt x="78524" y="234950"/>
                </a:lnTo>
                <a:lnTo>
                  <a:pt x="78524" y="0"/>
                </a:lnTo>
                <a:lnTo>
                  <a:pt x="0" y="0"/>
                </a:lnTo>
                <a:lnTo>
                  <a:pt x="0" y="234950"/>
                </a:lnTo>
                <a:lnTo>
                  <a:pt x="0" y="274320"/>
                </a:lnTo>
                <a:lnTo>
                  <a:pt x="235597" y="274320"/>
                </a:lnTo>
                <a:lnTo>
                  <a:pt x="235597" y="234950"/>
                </a:lnTo>
                <a:close/>
              </a:path>
            </a:pathLst>
          </a:custGeom>
          <a:solidFill>
            <a:srgbClr val="001C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8781624" y="723042"/>
            <a:ext cx="274955" cy="274320"/>
          </a:xfrm>
          <a:custGeom>
            <a:avLst/>
            <a:gdLst/>
            <a:ahLst/>
            <a:cxnLst/>
            <a:rect l="l" t="t" r="r" b="b"/>
            <a:pathLst>
              <a:path w="274955" h="274319">
                <a:moveTo>
                  <a:pt x="274853" y="0"/>
                </a:moveTo>
                <a:lnTo>
                  <a:pt x="0" y="0"/>
                </a:lnTo>
                <a:lnTo>
                  <a:pt x="0" y="38100"/>
                </a:lnTo>
                <a:lnTo>
                  <a:pt x="0" y="116840"/>
                </a:lnTo>
                <a:lnTo>
                  <a:pt x="0" y="156210"/>
                </a:lnTo>
                <a:lnTo>
                  <a:pt x="0" y="234950"/>
                </a:lnTo>
                <a:lnTo>
                  <a:pt x="0" y="274320"/>
                </a:lnTo>
                <a:lnTo>
                  <a:pt x="274853" y="274320"/>
                </a:lnTo>
                <a:lnTo>
                  <a:pt x="274853" y="234950"/>
                </a:lnTo>
                <a:lnTo>
                  <a:pt x="78524" y="234950"/>
                </a:lnTo>
                <a:lnTo>
                  <a:pt x="78524" y="156210"/>
                </a:lnTo>
                <a:lnTo>
                  <a:pt x="235597" y="156210"/>
                </a:lnTo>
                <a:lnTo>
                  <a:pt x="235597" y="116840"/>
                </a:lnTo>
                <a:lnTo>
                  <a:pt x="78524" y="116840"/>
                </a:lnTo>
                <a:lnTo>
                  <a:pt x="78524" y="38100"/>
                </a:lnTo>
                <a:lnTo>
                  <a:pt x="274853" y="38100"/>
                </a:lnTo>
                <a:lnTo>
                  <a:pt x="274853" y="0"/>
                </a:lnTo>
                <a:close/>
              </a:path>
            </a:pathLst>
          </a:custGeom>
          <a:solidFill>
            <a:srgbClr val="001C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9156998" y="722496"/>
            <a:ext cx="236220" cy="274955"/>
          </a:xfrm>
          <a:custGeom>
            <a:avLst/>
            <a:gdLst/>
            <a:ahLst/>
            <a:cxnLst/>
            <a:rect l="l" t="t" r="r" b="b"/>
            <a:pathLst>
              <a:path w="236219" h="274955">
                <a:moveTo>
                  <a:pt x="235597" y="0"/>
                </a:moveTo>
                <a:lnTo>
                  <a:pt x="0" y="0"/>
                </a:lnTo>
                <a:lnTo>
                  <a:pt x="0" y="39268"/>
                </a:lnTo>
                <a:lnTo>
                  <a:pt x="78536" y="39268"/>
                </a:lnTo>
                <a:lnTo>
                  <a:pt x="78536" y="274866"/>
                </a:lnTo>
                <a:lnTo>
                  <a:pt x="157073" y="274866"/>
                </a:lnTo>
                <a:lnTo>
                  <a:pt x="157073" y="39268"/>
                </a:lnTo>
                <a:lnTo>
                  <a:pt x="235597" y="39268"/>
                </a:lnTo>
                <a:lnTo>
                  <a:pt x="235597" y="0"/>
                </a:lnTo>
                <a:close/>
              </a:path>
            </a:pathLst>
          </a:custGeom>
          <a:solidFill>
            <a:srgbClr val="001C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235503" y="2973730"/>
            <a:ext cx="20955" cy="7508240"/>
          </a:xfrm>
          <a:custGeom>
            <a:avLst/>
            <a:gdLst/>
            <a:ahLst/>
            <a:cxnLst/>
            <a:rect l="l" t="t" r="r" b="b"/>
            <a:pathLst>
              <a:path w="20954" h="7508240">
                <a:moveTo>
                  <a:pt x="20941" y="7507624"/>
                </a:moveTo>
                <a:lnTo>
                  <a:pt x="20941" y="0"/>
                </a:lnTo>
                <a:lnTo>
                  <a:pt x="0" y="0"/>
                </a:lnTo>
                <a:lnTo>
                  <a:pt x="0" y="7507624"/>
                </a:lnTo>
                <a:lnTo>
                  <a:pt x="20941" y="75076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444799" y="2973730"/>
            <a:ext cx="20955" cy="7508240"/>
          </a:xfrm>
          <a:custGeom>
            <a:avLst/>
            <a:gdLst/>
            <a:ahLst/>
            <a:cxnLst/>
            <a:rect l="l" t="t" r="r" b="b"/>
            <a:pathLst>
              <a:path w="20954" h="7508240">
                <a:moveTo>
                  <a:pt x="20941" y="7507624"/>
                </a:moveTo>
                <a:lnTo>
                  <a:pt x="20941" y="0"/>
                </a:lnTo>
                <a:lnTo>
                  <a:pt x="0" y="0"/>
                </a:lnTo>
                <a:lnTo>
                  <a:pt x="0" y="7507624"/>
                </a:lnTo>
                <a:lnTo>
                  <a:pt x="20941" y="75076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2994368" y="2952789"/>
            <a:ext cx="20955" cy="7508240"/>
          </a:xfrm>
          <a:custGeom>
            <a:avLst/>
            <a:gdLst/>
            <a:ahLst/>
            <a:cxnLst/>
            <a:rect l="l" t="t" r="r" b="b"/>
            <a:pathLst>
              <a:path w="20955" h="7508240">
                <a:moveTo>
                  <a:pt x="20941" y="7507624"/>
                </a:moveTo>
                <a:lnTo>
                  <a:pt x="20941" y="0"/>
                </a:lnTo>
                <a:lnTo>
                  <a:pt x="0" y="0"/>
                </a:lnTo>
                <a:lnTo>
                  <a:pt x="0" y="7507624"/>
                </a:lnTo>
                <a:lnTo>
                  <a:pt x="20941" y="75076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5716798" y="2952789"/>
            <a:ext cx="20955" cy="7508240"/>
          </a:xfrm>
          <a:custGeom>
            <a:avLst/>
            <a:gdLst/>
            <a:ahLst/>
            <a:cxnLst/>
            <a:rect l="l" t="t" r="r" b="b"/>
            <a:pathLst>
              <a:path w="20955" h="7508240">
                <a:moveTo>
                  <a:pt x="20941" y="7507624"/>
                </a:moveTo>
                <a:lnTo>
                  <a:pt x="20941" y="0"/>
                </a:lnTo>
                <a:lnTo>
                  <a:pt x="0" y="0"/>
                </a:lnTo>
                <a:lnTo>
                  <a:pt x="0" y="7507624"/>
                </a:lnTo>
                <a:lnTo>
                  <a:pt x="20941" y="75076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177963" y="3329298"/>
            <a:ext cx="432434" cy="231140"/>
          </a:xfrm>
          <a:custGeom>
            <a:avLst/>
            <a:gdLst/>
            <a:ahLst/>
            <a:cxnLst/>
            <a:rect l="l" t="t" r="r" b="b"/>
            <a:pathLst>
              <a:path w="432434" h="231139">
                <a:moveTo>
                  <a:pt x="201574" y="29248"/>
                </a:moveTo>
                <a:lnTo>
                  <a:pt x="143979" y="29248"/>
                </a:lnTo>
                <a:lnTo>
                  <a:pt x="143979" y="202018"/>
                </a:lnTo>
                <a:lnTo>
                  <a:pt x="201574" y="202018"/>
                </a:lnTo>
                <a:lnTo>
                  <a:pt x="201574" y="29248"/>
                </a:lnTo>
                <a:close/>
              </a:path>
              <a:path w="432434" h="231139">
                <a:moveTo>
                  <a:pt x="201574" y="0"/>
                </a:moveTo>
                <a:lnTo>
                  <a:pt x="0" y="0"/>
                </a:lnTo>
                <a:lnTo>
                  <a:pt x="0" y="29210"/>
                </a:lnTo>
                <a:lnTo>
                  <a:pt x="0" y="201930"/>
                </a:lnTo>
                <a:lnTo>
                  <a:pt x="57594" y="201930"/>
                </a:lnTo>
                <a:lnTo>
                  <a:pt x="57594" y="29210"/>
                </a:lnTo>
                <a:lnTo>
                  <a:pt x="201574" y="29210"/>
                </a:lnTo>
                <a:lnTo>
                  <a:pt x="201574" y="0"/>
                </a:lnTo>
                <a:close/>
              </a:path>
              <a:path w="432434" h="231139">
                <a:moveTo>
                  <a:pt x="431927" y="86829"/>
                </a:moveTo>
                <a:lnTo>
                  <a:pt x="403136" y="86829"/>
                </a:lnTo>
                <a:lnTo>
                  <a:pt x="403136" y="58039"/>
                </a:lnTo>
                <a:lnTo>
                  <a:pt x="374345" y="58039"/>
                </a:lnTo>
                <a:lnTo>
                  <a:pt x="374345" y="86829"/>
                </a:lnTo>
                <a:lnTo>
                  <a:pt x="374345" y="172720"/>
                </a:lnTo>
                <a:lnTo>
                  <a:pt x="287959" y="172720"/>
                </a:lnTo>
                <a:lnTo>
                  <a:pt x="287959" y="115570"/>
                </a:lnTo>
                <a:lnTo>
                  <a:pt x="316750" y="115570"/>
                </a:lnTo>
                <a:lnTo>
                  <a:pt x="316750" y="86829"/>
                </a:lnTo>
                <a:lnTo>
                  <a:pt x="374345" y="86829"/>
                </a:lnTo>
                <a:lnTo>
                  <a:pt x="374345" y="58039"/>
                </a:lnTo>
                <a:lnTo>
                  <a:pt x="316750" y="58039"/>
                </a:lnTo>
                <a:lnTo>
                  <a:pt x="316750" y="86360"/>
                </a:lnTo>
                <a:lnTo>
                  <a:pt x="287959" y="86360"/>
                </a:lnTo>
                <a:lnTo>
                  <a:pt x="287959" y="58420"/>
                </a:lnTo>
                <a:lnTo>
                  <a:pt x="230365" y="58420"/>
                </a:lnTo>
                <a:lnTo>
                  <a:pt x="230365" y="86360"/>
                </a:lnTo>
                <a:lnTo>
                  <a:pt x="230365" y="115570"/>
                </a:lnTo>
                <a:lnTo>
                  <a:pt x="230365" y="172720"/>
                </a:lnTo>
                <a:lnTo>
                  <a:pt x="230365" y="201930"/>
                </a:lnTo>
                <a:lnTo>
                  <a:pt x="230365" y="231140"/>
                </a:lnTo>
                <a:lnTo>
                  <a:pt x="287959" y="231140"/>
                </a:lnTo>
                <a:lnTo>
                  <a:pt x="287959" y="201930"/>
                </a:lnTo>
                <a:lnTo>
                  <a:pt x="403136" y="201930"/>
                </a:lnTo>
                <a:lnTo>
                  <a:pt x="403136" y="173215"/>
                </a:lnTo>
                <a:lnTo>
                  <a:pt x="431927" y="173215"/>
                </a:lnTo>
                <a:lnTo>
                  <a:pt x="431927" y="868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638680" y="3387337"/>
            <a:ext cx="201930" cy="144145"/>
          </a:xfrm>
          <a:custGeom>
            <a:avLst/>
            <a:gdLst/>
            <a:ahLst/>
            <a:cxnLst/>
            <a:rect l="l" t="t" r="r" b="b"/>
            <a:pathLst>
              <a:path w="201930" h="144145">
                <a:moveTo>
                  <a:pt x="201574" y="28790"/>
                </a:moveTo>
                <a:lnTo>
                  <a:pt x="172770" y="28790"/>
                </a:lnTo>
                <a:lnTo>
                  <a:pt x="172770" y="0"/>
                </a:lnTo>
                <a:lnTo>
                  <a:pt x="143979" y="0"/>
                </a:lnTo>
                <a:lnTo>
                  <a:pt x="143979" y="28790"/>
                </a:lnTo>
                <a:lnTo>
                  <a:pt x="143979" y="115176"/>
                </a:lnTo>
                <a:lnTo>
                  <a:pt x="57594" y="115176"/>
                </a:lnTo>
                <a:lnTo>
                  <a:pt x="57594" y="28790"/>
                </a:lnTo>
                <a:lnTo>
                  <a:pt x="143979" y="28790"/>
                </a:lnTo>
                <a:lnTo>
                  <a:pt x="143979" y="0"/>
                </a:lnTo>
                <a:lnTo>
                  <a:pt x="28803" y="0"/>
                </a:lnTo>
                <a:lnTo>
                  <a:pt x="28803" y="28790"/>
                </a:lnTo>
                <a:lnTo>
                  <a:pt x="0" y="28790"/>
                </a:lnTo>
                <a:lnTo>
                  <a:pt x="0" y="115176"/>
                </a:lnTo>
                <a:lnTo>
                  <a:pt x="28803" y="115176"/>
                </a:lnTo>
                <a:lnTo>
                  <a:pt x="28803" y="143979"/>
                </a:lnTo>
                <a:lnTo>
                  <a:pt x="172770" y="143979"/>
                </a:lnTo>
                <a:lnTo>
                  <a:pt x="172770" y="115176"/>
                </a:lnTo>
                <a:lnTo>
                  <a:pt x="201574" y="115176"/>
                </a:lnTo>
                <a:lnTo>
                  <a:pt x="201574" y="2879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869046" y="3387337"/>
            <a:ext cx="432434" cy="144145"/>
          </a:xfrm>
          <a:custGeom>
            <a:avLst/>
            <a:gdLst/>
            <a:ahLst/>
            <a:cxnLst/>
            <a:rect l="l" t="t" r="r" b="b"/>
            <a:pathLst>
              <a:path w="432435" h="144145">
                <a:moveTo>
                  <a:pt x="172770" y="115176"/>
                </a:moveTo>
                <a:lnTo>
                  <a:pt x="28790" y="115176"/>
                </a:lnTo>
                <a:lnTo>
                  <a:pt x="28790" y="143979"/>
                </a:lnTo>
                <a:lnTo>
                  <a:pt x="172770" y="143979"/>
                </a:lnTo>
                <a:lnTo>
                  <a:pt x="172770" y="115176"/>
                </a:lnTo>
                <a:close/>
              </a:path>
              <a:path w="432435" h="144145">
                <a:moveTo>
                  <a:pt x="201561" y="28790"/>
                </a:moveTo>
                <a:lnTo>
                  <a:pt x="172770" y="28790"/>
                </a:lnTo>
                <a:lnTo>
                  <a:pt x="172770" y="0"/>
                </a:lnTo>
                <a:lnTo>
                  <a:pt x="143979" y="0"/>
                </a:lnTo>
                <a:lnTo>
                  <a:pt x="143979" y="28790"/>
                </a:lnTo>
                <a:lnTo>
                  <a:pt x="143979" y="57531"/>
                </a:lnTo>
                <a:lnTo>
                  <a:pt x="57594" y="57531"/>
                </a:lnTo>
                <a:lnTo>
                  <a:pt x="57594" y="28790"/>
                </a:lnTo>
                <a:lnTo>
                  <a:pt x="143979" y="28790"/>
                </a:lnTo>
                <a:lnTo>
                  <a:pt x="143979" y="0"/>
                </a:lnTo>
                <a:lnTo>
                  <a:pt x="28790" y="0"/>
                </a:lnTo>
                <a:lnTo>
                  <a:pt x="28790" y="28321"/>
                </a:lnTo>
                <a:lnTo>
                  <a:pt x="0" y="28321"/>
                </a:lnTo>
                <a:lnTo>
                  <a:pt x="0" y="57531"/>
                </a:lnTo>
                <a:lnTo>
                  <a:pt x="0" y="86741"/>
                </a:lnTo>
                <a:lnTo>
                  <a:pt x="0" y="114681"/>
                </a:lnTo>
                <a:lnTo>
                  <a:pt x="57594" y="114681"/>
                </a:lnTo>
                <a:lnTo>
                  <a:pt x="57594" y="86741"/>
                </a:lnTo>
                <a:lnTo>
                  <a:pt x="201561" y="86741"/>
                </a:lnTo>
                <a:lnTo>
                  <a:pt x="201561" y="57594"/>
                </a:lnTo>
                <a:lnTo>
                  <a:pt x="201561" y="28790"/>
                </a:lnTo>
                <a:close/>
              </a:path>
              <a:path w="432435" h="144145">
                <a:moveTo>
                  <a:pt x="431927" y="86385"/>
                </a:moveTo>
                <a:lnTo>
                  <a:pt x="403123" y="86385"/>
                </a:lnTo>
                <a:lnTo>
                  <a:pt x="403123" y="57531"/>
                </a:lnTo>
                <a:lnTo>
                  <a:pt x="374332" y="57531"/>
                </a:lnTo>
                <a:lnTo>
                  <a:pt x="374332" y="28790"/>
                </a:lnTo>
                <a:lnTo>
                  <a:pt x="345541" y="28790"/>
                </a:lnTo>
                <a:lnTo>
                  <a:pt x="345541" y="57531"/>
                </a:lnTo>
                <a:lnTo>
                  <a:pt x="287947" y="57531"/>
                </a:lnTo>
                <a:lnTo>
                  <a:pt x="287947" y="381"/>
                </a:lnTo>
                <a:lnTo>
                  <a:pt x="230365" y="381"/>
                </a:lnTo>
                <a:lnTo>
                  <a:pt x="230365" y="57531"/>
                </a:lnTo>
                <a:lnTo>
                  <a:pt x="230365" y="86741"/>
                </a:lnTo>
                <a:lnTo>
                  <a:pt x="230365" y="143891"/>
                </a:lnTo>
                <a:lnTo>
                  <a:pt x="287947" y="143891"/>
                </a:lnTo>
                <a:lnTo>
                  <a:pt x="287947" y="86741"/>
                </a:lnTo>
                <a:lnTo>
                  <a:pt x="374332" y="86741"/>
                </a:lnTo>
                <a:lnTo>
                  <a:pt x="374332" y="143979"/>
                </a:lnTo>
                <a:lnTo>
                  <a:pt x="431927" y="143979"/>
                </a:lnTo>
                <a:lnTo>
                  <a:pt x="431927" y="86385"/>
                </a:lnTo>
                <a:close/>
              </a:path>
              <a:path w="432435" h="144145">
                <a:moveTo>
                  <a:pt x="431927" y="0"/>
                </a:moveTo>
                <a:lnTo>
                  <a:pt x="374332" y="0"/>
                </a:lnTo>
                <a:lnTo>
                  <a:pt x="374332" y="28790"/>
                </a:lnTo>
                <a:lnTo>
                  <a:pt x="431927" y="28790"/>
                </a:lnTo>
                <a:lnTo>
                  <a:pt x="43192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358555" y="3387337"/>
            <a:ext cx="173355" cy="144145"/>
          </a:xfrm>
          <a:custGeom>
            <a:avLst/>
            <a:gdLst/>
            <a:ahLst/>
            <a:cxnLst/>
            <a:rect l="l" t="t" r="r" b="b"/>
            <a:pathLst>
              <a:path w="173355" h="144145">
                <a:moveTo>
                  <a:pt x="172770" y="0"/>
                </a:moveTo>
                <a:lnTo>
                  <a:pt x="0" y="0"/>
                </a:lnTo>
                <a:lnTo>
                  <a:pt x="0" y="28790"/>
                </a:lnTo>
                <a:lnTo>
                  <a:pt x="57594" y="28790"/>
                </a:lnTo>
                <a:lnTo>
                  <a:pt x="57594" y="143979"/>
                </a:lnTo>
                <a:lnTo>
                  <a:pt x="115189" y="143979"/>
                </a:lnTo>
                <a:lnTo>
                  <a:pt x="115189" y="28790"/>
                </a:lnTo>
                <a:lnTo>
                  <a:pt x="172770" y="28790"/>
                </a:lnTo>
                <a:lnTo>
                  <a:pt x="17277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863719" y="3277723"/>
            <a:ext cx="201930" cy="200660"/>
          </a:xfrm>
          <a:custGeom>
            <a:avLst/>
            <a:gdLst/>
            <a:ahLst/>
            <a:cxnLst/>
            <a:rect l="l" t="t" r="r" b="b"/>
            <a:pathLst>
              <a:path w="201929" h="200660">
                <a:moveTo>
                  <a:pt x="201561" y="28460"/>
                </a:moveTo>
                <a:lnTo>
                  <a:pt x="143979" y="28460"/>
                </a:lnTo>
                <a:lnTo>
                  <a:pt x="143979" y="114300"/>
                </a:lnTo>
                <a:lnTo>
                  <a:pt x="57594" y="114300"/>
                </a:lnTo>
                <a:lnTo>
                  <a:pt x="57594" y="27940"/>
                </a:lnTo>
                <a:lnTo>
                  <a:pt x="172770" y="27940"/>
                </a:lnTo>
                <a:lnTo>
                  <a:pt x="172770" y="0"/>
                </a:lnTo>
                <a:lnTo>
                  <a:pt x="0" y="0"/>
                </a:lnTo>
                <a:lnTo>
                  <a:pt x="0" y="27940"/>
                </a:lnTo>
                <a:lnTo>
                  <a:pt x="0" y="114300"/>
                </a:lnTo>
                <a:lnTo>
                  <a:pt x="0" y="143510"/>
                </a:lnTo>
                <a:lnTo>
                  <a:pt x="0" y="200660"/>
                </a:lnTo>
                <a:lnTo>
                  <a:pt x="57594" y="200660"/>
                </a:lnTo>
                <a:lnTo>
                  <a:pt x="57594" y="143510"/>
                </a:lnTo>
                <a:lnTo>
                  <a:pt x="172770" y="143510"/>
                </a:lnTo>
                <a:lnTo>
                  <a:pt x="172770" y="114846"/>
                </a:lnTo>
                <a:lnTo>
                  <a:pt x="201561" y="114846"/>
                </a:lnTo>
                <a:lnTo>
                  <a:pt x="201561" y="2846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094084" y="3334873"/>
            <a:ext cx="662305" cy="144145"/>
          </a:xfrm>
          <a:custGeom>
            <a:avLst/>
            <a:gdLst/>
            <a:ahLst/>
            <a:cxnLst/>
            <a:rect l="l" t="t" r="r" b="b"/>
            <a:pathLst>
              <a:path w="662304" h="144145">
                <a:moveTo>
                  <a:pt x="201561" y="28905"/>
                </a:moveTo>
                <a:lnTo>
                  <a:pt x="172770" y="28905"/>
                </a:lnTo>
                <a:lnTo>
                  <a:pt x="172770" y="114"/>
                </a:lnTo>
                <a:lnTo>
                  <a:pt x="143967" y="114"/>
                </a:lnTo>
                <a:lnTo>
                  <a:pt x="143967" y="28905"/>
                </a:lnTo>
                <a:lnTo>
                  <a:pt x="143967" y="115290"/>
                </a:lnTo>
                <a:lnTo>
                  <a:pt x="57581" y="115290"/>
                </a:lnTo>
                <a:lnTo>
                  <a:pt x="57581" y="28905"/>
                </a:lnTo>
                <a:lnTo>
                  <a:pt x="143967" y="28905"/>
                </a:lnTo>
                <a:lnTo>
                  <a:pt x="143967" y="114"/>
                </a:lnTo>
                <a:lnTo>
                  <a:pt x="28790" y="114"/>
                </a:lnTo>
                <a:lnTo>
                  <a:pt x="28790" y="28905"/>
                </a:lnTo>
                <a:lnTo>
                  <a:pt x="0" y="28905"/>
                </a:lnTo>
                <a:lnTo>
                  <a:pt x="0" y="115290"/>
                </a:lnTo>
                <a:lnTo>
                  <a:pt x="28790" y="115290"/>
                </a:lnTo>
                <a:lnTo>
                  <a:pt x="28790" y="144081"/>
                </a:lnTo>
                <a:lnTo>
                  <a:pt x="172770" y="144081"/>
                </a:lnTo>
                <a:lnTo>
                  <a:pt x="172770" y="115290"/>
                </a:lnTo>
                <a:lnTo>
                  <a:pt x="201561" y="115290"/>
                </a:lnTo>
                <a:lnTo>
                  <a:pt x="201561" y="28905"/>
                </a:lnTo>
                <a:close/>
              </a:path>
              <a:path w="662304" h="144145">
                <a:moveTo>
                  <a:pt x="431914" y="0"/>
                </a:moveTo>
                <a:lnTo>
                  <a:pt x="287947" y="0"/>
                </a:lnTo>
                <a:lnTo>
                  <a:pt x="287947" y="29210"/>
                </a:lnTo>
                <a:lnTo>
                  <a:pt x="287947" y="57150"/>
                </a:lnTo>
                <a:lnTo>
                  <a:pt x="259143" y="57150"/>
                </a:lnTo>
                <a:lnTo>
                  <a:pt x="259143" y="86360"/>
                </a:lnTo>
                <a:lnTo>
                  <a:pt x="230352" y="86360"/>
                </a:lnTo>
                <a:lnTo>
                  <a:pt x="230352" y="115570"/>
                </a:lnTo>
                <a:lnTo>
                  <a:pt x="230352" y="143510"/>
                </a:lnTo>
                <a:lnTo>
                  <a:pt x="287947" y="143510"/>
                </a:lnTo>
                <a:lnTo>
                  <a:pt x="287947" y="115570"/>
                </a:lnTo>
                <a:lnTo>
                  <a:pt x="316738" y="115570"/>
                </a:lnTo>
                <a:lnTo>
                  <a:pt x="316738" y="86360"/>
                </a:lnTo>
                <a:lnTo>
                  <a:pt x="316738" y="57150"/>
                </a:lnTo>
                <a:lnTo>
                  <a:pt x="316738" y="29210"/>
                </a:lnTo>
                <a:lnTo>
                  <a:pt x="374332" y="29210"/>
                </a:lnTo>
                <a:lnTo>
                  <a:pt x="374332" y="144081"/>
                </a:lnTo>
                <a:lnTo>
                  <a:pt x="431914" y="144081"/>
                </a:lnTo>
                <a:lnTo>
                  <a:pt x="431914" y="29210"/>
                </a:lnTo>
                <a:lnTo>
                  <a:pt x="431914" y="28905"/>
                </a:lnTo>
                <a:lnTo>
                  <a:pt x="431914" y="0"/>
                </a:lnTo>
                <a:close/>
              </a:path>
              <a:path w="662304" h="144145">
                <a:moveTo>
                  <a:pt x="633488" y="57150"/>
                </a:moveTo>
                <a:lnTo>
                  <a:pt x="518299" y="57150"/>
                </a:lnTo>
                <a:lnTo>
                  <a:pt x="518299" y="0"/>
                </a:lnTo>
                <a:lnTo>
                  <a:pt x="460717" y="0"/>
                </a:lnTo>
                <a:lnTo>
                  <a:pt x="460717" y="57150"/>
                </a:lnTo>
                <a:lnTo>
                  <a:pt x="460717" y="86360"/>
                </a:lnTo>
                <a:lnTo>
                  <a:pt x="460717" y="115570"/>
                </a:lnTo>
                <a:lnTo>
                  <a:pt x="460717" y="143510"/>
                </a:lnTo>
                <a:lnTo>
                  <a:pt x="633488" y="143510"/>
                </a:lnTo>
                <a:lnTo>
                  <a:pt x="633488" y="115570"/>
                </a:lnTo>
                <a:lnTo>
                  <a:pt x="518299" y="115570"/>
                </a:lnTo>
                <a:lnTo>
                  <a:pt x="518299" y="86360"/>
                </a:lnTo>
                <a:lnTo>
                  <a:pt x="633488" y="86360"/>
                </a:lnTo>
                <a:lnTo>
                  <a:pt x="633488" y="57150"/>
                </a:lnTo>
                <a:close/>
              </a:path>
              <a:path w="662304" h="144145">
                <a:moveTo>
                  <a:pt x="662279" y="86499"/>
                </a:moveTo>
                <a:lnTo>
                  <a:pt x="604685" y="86499"/>
                </a:lnTo>
                <a:lnTo>
                  <a:pt x="604685" y="115290"/>
                </a:lnTo>
                <a:lnTo>
                  <a:pt x="662279" y="115290"/>
                </a:lnTo>
                <a:lnTo>
                  <a:pt x="662279" y="864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633366" y="3618083"/>
            <a:ext cx="86995" cy="143510"/>
          </a:xfrm>
          <a:custGeom>
            <a:avLst/>
            <a:gdLst/>
            <a:ahLst/>
            <a:cxnLst/>
            <a:rect l="l" t="t" r="r" b="b"/>
            <a:pathLst>
              <a:path w="86995" h="143510">
                <a:moveTo>
                  <a:pt x="86372" y="86360"/>
                </a:moveTo>
                <a:lnTo>
                  <a:pt x="57581" y="86360"/>
                </a:lnTo>
                <a:lnTo>
                  <a:pt x="57581" y="0"/>
                </a:lnTo>
                <a:lnTo>
                  <a:pt x="0" y="0"/>
                </a:lnTo>
                <a:lnTo>
                  <a:pt x="0" y="86360"/>
                </a:lnTo>
                <a:lnTo>
                  <a:pt x="0" y="114300"/>
                </a:lnTo>
                <a:lnTo>
                  <a:pt x="0" y="143510"/>
                </a:lnTo>
                <a:lnTo>
                  <a:pt x="57581" y="143510"/>
                </a:lnTo>
                <a:lnTo>
                  <a:pt x="57581" y="114300"/>
                </a:lnTo>
                <a:lnTo>
                  <a:pt x="86372" y="114300"/>
                </a:lnTo>
                <a:lnTo>
                  <a:pt x="86372" y="8636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719739" y="3618083"/>
            <a:ext cx="115570" cy="143510"/>
          </a:xfrm>
          <a:custGeom>
            <a:avLst/>
            <a:gdLst/>
            <a:ahLst/>
            <a:cxnLst/>
            <a:rect l="l" t="t" r="r" b="b"/>
            <a:pathLst>
              <a:path w="115570" h="143510">
                <a:moveTo>
                  <a:pt x="28803" y="57200"/>
                </a:moveTo>
                <a:lnTo>
                  <a:pt x="0" y="57200"/>
                </a:lnTo>
                <a:lnTo>
                  <a:pt x="0" y="86004"/>
                </a:lnTo>
                <a:lnTo>
                  <a:pt x="28803" y="86004"/>
                </a:lnTo>
                <a:lnTo>
                  <a:pt x="28803" y="57200"/>
                </a:lnTo>
                <a:close/>
              </a:path>
              <a:path w="115570" h="143510">
                <a:moveTo>
                  <a:pt x="115189" y="0"/>
                </a:moveTo>
                <a:lnTo>
                  <a:pt x="57594" y="0"/>
                </a:lnTo>
                <a:lnTo>
                  <a:pt x="57594" y="27940"/>
                </a:lnTo>
                <a:lnTo>
                  <a:pt x="28803" y="27940"/>
                </a:lnTo>
                <a:lnTo>
                  <a:pt x="28803" y="57150"/>
                </a:lnTo>
                <a:lnTo>
                  <a:pt x="57594" y="57150"/>
                </a:lnTo>
                <a:lnTo>
                  <a:pt x="57594" y="143510"/>
                </a:lnTo>
                <a:lnTo>
                  <a:pt x="115189" y="143510"/>
                </a:lnTo>
                <a:lnTo>
                  <a:pt x="115189" y="57150"/>
                </a:lnTo>
                <a:lnTo>
                  <a:pt x="115189" y="27940"/>
                </a:lnTo>
                <a:lnTo>
                  <a:pt x="11518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892510" y="3617702"/>
            <a:ext cx="403225" cy="173355"/>
          </a:xfrm>
          <a:custGeom>
            <a:avLst/>
            <a:gdLst/>
            <a:ahLst/>
            <a:cxnLst/>
            <a:rect l="l" t="t" r="r" b="b"/>
            <a:pathLst>
              <a:path w="403225" h="173354">
                <a:moveTo>
                  <a:pt x="172770" y="28790"/>
                </a:moveTo>
                <a:lnTo>
                  <a:pt x="143979" y="28790"/>
                </a:lnTo>
                <a:lnTo>
                  <a:pt x="143979" y="57581"/>
                </a:lnTo>
                <a:lnTo>
                  <a:pt x="172770" y="57581"/>
                </a:lnTo>
                <a:lnTo>
                  <a:pt x="172770" y="28790"/>
                </a:lnTo>
                <a:close/>
              </a:path>
              <a:path w="403225" h="173354">
                <a:moveTo>
                  <a:pt x="172770" y="381"/>
                </a:moveTo>
                <a:lnTo>
                  <a:pt x="0" y="381"/>
                </a:lnTo>
                <a:lnTo>
                  <a:pt x="0" y="28321"/>
                </a:lnTo>
                <a:lnTo>
                  <a:pt x="0" y="143891"/>
                </a:lnTo>
                <a:lnTo>
                  <a:pt x="57594" y="143891"/>
                </a:lnTo>
                <a:lnTo>
                  <a:pt x="57594" y="28321"/>
                </a:lnTo>
                <a:lnTo>
                  <a:pt x="172770" y="28321"/>
                </a:lnTo>
                <a:lnTo>
                  <a:pt x="172770" y="381"/>
                </a:lnTo>
                <a:close/>
              </a:path>
              <a:path w="403225" h="173354">
                <a:moveTo>
                  <a:pt x="403136" y="28790"/>
                </a:moveTo>
                <a:lnTo>
                  <a:pt x="374345" y="28790"/>
                </a:lnTo>
                <a:lnTo>
                  <a:pt x="374345" y="0"/>
                </a:lnTo>
                <a:lnTo>
                  <a:pt x="345541" y="0"/>
                </a:lnTo>
                <a:lnTo>
                  <a:pt x="345541" y="28790"/>
                </a:lnTo>
                <a:lnTo>
                  <a:pt x="345541" y="114681"/>
                </a:lnTo>
                <a:lnTo>
                  <a:pt x="259156" y="114681"/>
                </a:lnTo>
                <a:lnTo>
                  <a:pt x="259156" y="57531"/>
                </a:lnTo>
                <a:lnTo>
                  <a:pt x="287959" y="57531"/>
                </a:lnTo>
                <a:lnTo>
                  <a:pt x="287959" y="28790"/>
                </a:lnTo>
                <a:lnTo>
                  <a:pt x="345541" y="28790"/>
                </a:lnTo>
                <a:lnTo>
                  <a:pt x="345541" y="0"/>
                </a:lnTo>
                <a:lnTo>
                  <a:pt x="287959" y="0"/>
                </a:lnTo>
                <a:lnTo>
                  <a:pt x="287959" y="28321"/>
                </a:lnTo>
                <a:lnTo>
                  <a:pt x="259156" y="28321"/>
                </a:lnTo>
                <a:lnTo>
                  <a:pt x="259156" y="381"/>
                </a:lnTo>
                <a:lnTo>
                  <a:pt x="201574" y="381"/>
                </a:lnTo>
                <a:lnTo>
                  <a:pt x="201574" y="28321"/>
                </a:lnTo>
                <a:lnTo>
                  <a:pt x="201574" y="57531"/>
                </a:lnTo>
                <a:lnTo>
                  <a:pt x="201574" y="114681"/>
                </a:lnTo>
                <a:lnTo>
                  <a:pt x="201574" y="143891"/>
                </a:lnTo>
                <a:lnTo>
                  <a:pt x="201574" y="173101"/>
                </a:lnTo>
                <a:lnTo>
                  <a:pt x="259156" y="173101"/>
                </a:lnTo>
                <a:lnTo>
                  <a:pt x="259156" y="143891"/>
                </a:lnTo>
                <a:lnTo>
                  <a:pt x="374345" y="143891"/>
                </a:lnTo>
                <a:lnTo>
                  <a:pt x="374345" y="115176"/>
                </a:lnTo>
                <a:lnTo>
                  <a:pt x="403136" y="115176"/>
                </a:lnTo>
                <a:lnTo>
                  <a:pt x="403136" y="2879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324437" y="3617702"/>
            <a:ext cx="432434" cy="144145"/>
          </a:xfrm>
          <a:custGeom>
            <a:avLst/>
            <a:gdLst/>
            <a:ahLst/>
            <a:cxnLst/>
            <a:rect l="l" t="t" r="r" b="b"/>
            <a:pathLst>
              <a:path w="432435" h="144145">
                <a:moveTo>
                  <a:pt x="201561" y="28790"/>
                </a:moveTo>
                <a:lnTo>
                  <a:pt x="172770" y="28790"/>
                </a:lnTo>
                <a:lnTo>
                  <a:pt x="172770" y="0"/>
                </a:lnTo>
                <a:lnTo>
                  <a:pt x="143979" y="0"/>
                </a:lnTo>
                <a:lnTo>
                  <a:pt x="143979" y="28790"/>
                </a:lnTo>
                <a:lnTo>
                  <a:pt x="143979" y="115176"/>
                </a:lnTo>
                <a:lnTo>
                  <a:pt x="57594" y="115176"/>
                </a:lnTo>
                <a:lnTo>
                  <a:pt x="57594" y="28790"/>
                </a:lnTo>
                <a:lnTo>
                  <a:pt x="143979" y="28790"/>
                </a:lnTo>
                <a:lnTo>
                  <a:pt x="143979" y="0"/>
                </a:lnTo>
                <a:lnTo>
                  <a:pt x="28790" y="0"/>
                </a:lnTo>
                <a:lnTo>
                  <a:pt x="28790" y="28790"/>
                </a:lnTo>
                <a:lnTo>
                  <a:pt x="0" y="28790"/>
                </a:lnTo>
                <a:lnTo>
                  <a:pt x="0" y="115176"/>
                </a:lnTo>
                <a:lnTo>
                  <a:pt x="28790" y="115176"/>
                </a:lnTo>
                <a:lnTo>
                  <a:pt x="28790" y="143967"/>
                </a:lnTo>
                <a:lnTo>
                  <a:pt x="172770" y="143967"/>
                </a:lnTo>
                <a:lnTo>
                  <a:pt x="172770" y="115176"/>
                </a:lnTo>
                <a:lnTo>
                  <a:pt x="201561" y="115176"/>
                </a:lnTo>
                <a:lnTo>
                  <a:pt x="201561" y="28790"/>
                </a:lnTo>
                <a:close/>
              </a:path>
              <a:path w="432435" h="144145">
                <a:moveTo>
                  <a:pt x="431927" y="86385"/>
                </a:moveTo>
                <a:lnTo>
                  <a:pt x="403136" y="86385"/>
                </a:lnTo>
                <a:lnTo>
                  <a:pt x="403136" y="57531"/>
                </a:lnTo>
                <a:lnTo>
                  <a:pt x="374332" y="57531"/>
                </a:lnTo>
                <a:lnTo>
                  <a:pt x="374332" y="28790"/>
                </a:lnTo>
                <a:lnTo>
                  <a:pt x="345541" y="28790"/>
                </a:lnTo>
                <a:lnTo>
                  <a:pt x="345541" y="57531"/>
                </a:lnTo>
                <a:lnTo>
                  <a:pt x="287947" y="57531"/>
                </a:lnTo>
                <a:lnTo>
                  <a:pt x="287947" y="381"/>
                </a:lnTo>
                <a:lnTo>
                  <a:pt x="230365" y="381"/>
                </a:lnTo>
                <a:lnTo>
                  <a:pt x="230365" y="57531"/>
                </a:lnTo>
                <a:lnTo>
                  <a:pt x="230365" y="86741"/>
                </a:lnTo>
                <a:lnTo>
                  <a:pt x="230365" y="143891"/>
                </a:lnTo>
                <a:lnTo>
                  <a:pt x="287947" y="143891"/>
                </a:lnTo>
                <a:lnTo>
                  <a:pt x="287947" y="86741"/>
                </a:lnTo>
                <a:lnTo>
                  <a:pt x="374332" y="86741"/>
                </a:lnTo>
                <a:lnTo>
                  <a:pt x="374332" y="143967"/>
                </a:lnTo>
                <a:lnTo>
                  <a:pt x="431927" y="143967"/>
                </a:lnTo>
                <a:lnTo>
                  <a:pt x="431927" y="86385"/>
                </a:lnTo>
                <a:close/>
              </a:path>
              <a:path w="432435" h="144145">
                <a:moveTo>
                  <a:pt x="431927" y="0"/>
                </a:moveTo>
                <a:lnTo>
                  <a:pt x="374332" y="0"/>
                </a:lnTo>
                <a:lnTo>
                  <a:pt x="374332" y="28790"/>
                </a:lnTo>
                <a:lnTo>
                  <a:pt x="431927" y="28790"/>
                </a:lnTo>
                <a:lnTo>
                  <a:pt x="43192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785155" y="3617702"/>
            <a:ext cx="201930" cy="144145"/>
          </a:xfrm>
          <a:custGeom>
            <a:avLst/>
            <a:gdLst/>
            <a:ahLst/>
            <a:cxnLst/>
            <a:rect l="l" t="t" r="r" b="b"/>
            <a:pathLst>
              <a:path w="201929" h="144145">
                <a:moveTo>
                  <a:pt x="201561" y="28321"/>
                </a:moveTo>
                <a:lnTo>
                  <a:pt x="172770" y="28321"/>
                </a:lnTo>
                <a:lnTo>
                  <a:pt x="172770" y="0"/>
                </a:lnTo>
                <a:lnTo>
                  <a:pt x="28803" y="0"/>
                </a:lnTo>
                <a:lnTo>
                  <a:pt x="28803" y="28790"/>
                </a:lnTo>
                <a:lnTo>
                  <a:pt x="143979" y="28790"/>
                </a:lnTo>
                <a:lnTo>
                  <a:pt x="143979" y="57531"/>
                </a:lnTo>
                <a:lnTo>
                  <a:pt x="143979" y="86741"/>
                </a:lnTo>
                <a:lnTo>
                  <a:pt x="143979" y="114681"/>
                </a:lnTo>
                <a:lnTo>
                  <a:pt x="57594" y="114681"/>
                </a:lnTo>
                <a:lnTo>
                  <a:pt x="57594" y="86741"/>
                </a:lnTo>
                <a:lnTo>
                  <a:pt x="143979" y="86741"/>
                </a:lnTo>
                <a:lnTo>
                  <a:pt x="143979" y="57531"/>
                </a:lnTo>
                <a:lnTo>
                  <a:pt x="28803" y="57531"/>
                </a:lnTo>
                <a:lnTo>
                  <a:pt x="28803" y="86385"/>
                </a:lnTo>
                <a:lnTo>
                  <a:pt x="0" y="86385"/>
                </a:lnTo>
                <a:lnTo>
                  <a:pt x="0" y="115176"/>
                </a:lnTo>
                <a:lnTo>
                  <a:pt x="28803" y="115176"/>
                </a:lnTo>
                <a:lnTo>
                  <a:pt x="28803" y="143891"/>
                </a:lnTo>
                <a:lnTo>
                  <a:pt x="201561" y="143891"/>
                </a:lnTo>
                <a:lnTo>
                  <a:pt x="201561" y="114681"/>
                </a:lnTo>
                <a:lnTo>
                  <a:pt x="201561" y="86741"/>
                </a:lnTo>
                <a:lnTo>
                  <a:pt x="201561" y="57531"/>
                </a:lnTo>
                <a:lnTo>
                  <a:pt x="201561" y="2832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717001" y="3403047"/>
            <a:ext cx="201930" cy="201930"/>
          </a:xfrm>
          <a:custGeom>
            <a:avLst/>
            <a:gdLst/>
            <a:ahLst/>
            <a:cxnLst/>
            <a:rect l="l" t="t" r="r" b="b"/>
            <a:pathLst>
              <a:path w="201929" h="201929">
                <a:moveTo>
                  <a:pt x="201574" y="28790"/>
                </a:moveTo>
                <a:lnTo>
                  <a:pt x="172770" y="28790"/>
                </a:lnTo>
                <a:lnTo>
                  <a:pt x="172770" y="0"/>
                </a:lnTo>
                <a:lnTo>
                  <a:pt x="143979" y="0"/>
                </a:lnTo>
                <a:lnTo>
                  <a:pt x="143979" y="28790"/>
                </a:lnTo>
                <a:lnTo>
                  <a:pt x="143979" y="172770"/>
                </a:lnTo>
                <a:lnTo>
                  <a:pt x="57594" y="172770"/>
                </a:lnTo>
                <a:lnTo>
                  <a:pt x="57594" y="28790"/>
                </a:lnTo>
                <a:lnTo>
                  <a:pt x="143979" y="28790"/>
                </a:lnTo>
                <a:lnTo>
                  <a:pt x="143979" y="0"/>
                </a:lnTo>
                <a:lnTo>
                  <a:pt x="28803" y="0"/>
                </a:lnTo>
                <a:lnTo>
                  <a:pt x="28803" y="28790"/>
                </a:lnTo>
                <a:lnTo>
                  <a:pt x="0" y="28790"/>
                </a:lnTo>
                <a:lnTo>
                  <a:pt x="0" y="172770"/>
                </a:lnTo>
                <a:lnTo>
                  <a:pt x="28803" y="172770"/>
                </a:lnTo>
                <a:lnTo>
                  <a:pt x="28803" y="201561"/>
                </a:lnTo>
                <a:lnTo>
                  <a:pt x="172770" y="201561"/>
                </a:lnTo>
                <a:lnTo>
                  <a:pt x="172770" y="172770"/>
                </a:lnTo>
                <a:lnTo>
                  <a:pt x="201574" y="172770"/>
                </a:lnTo>
                <a:lnTo>
                  <a:pt x="201574" y="2879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8947366" y="3460629"/>
            <a:ext cx="432434" cy="144145"/>
          </a:xfrm>
          <a:custGeom>
            <a:avLst/>
            <a:gdLst/>
            <a:ahLst/>
            <a:cxnLst/>
            <a:rect l="l" t="t" r="r" b="b"/>
            <a:pathLst>
              <a:path w="432434" h="144145">
                <a:moveTo>
                  <a:pt x="201561" y="28803"/>
                </a:moveTo>
                <a:lnTo>
                  <a:pt x="172770" y="28803"/>
                </a:lnTo>
                <a:lnTo>
                  <a:pt x="172770" y="0"/>
                </a:lnTo>
                <a:lnTo>
                  <a:pt x="28790" y="0"/>
                </a:lnTo>
                <a:lnTo>
                  <a:pt x="28790" y="28803"/>
                </a:lnTo>
                <a:lnTo>
                  <a:pt x="0" y="28803"/>
                </a:lnTo>
                <a:lnTo>
                  <a:pt x="0" y="115189"/>
                </a:lnTo>
                <a:lnTo>
                  <a:pt x="28790" y="115189"/>
                </a:lnTo>
                <a:lnTo>
                  <a:pt x="28790" y="143979"/>
                </a:lnTo>
                <a:lnTo>
                  <a:pt x="172770" y="143979"/>
                </a:lnTo>
                <a:lnTo>
                  <a:pt x="172770" y="115189"/>
                </a:lnTo>
                <a:lnTo>
                  <a:pt x="201561" y="115189"/>
                </a:lnTo>
                <a:lnTo>
                  <a:pt x="201561" y="86385"/>
                </a:lnTo>
                <a:lnTo>
                  <a:pt x="143979" y="86385"/>
                </a:lnTo>
                <a:lnTo>
                  <a:pt x="143979" y="115189"/>
                </a:lnTo>
                <a:lnTo>
                  <a:pt x="57594" y="115189"/>
                </a:lnTo>
                <a:lnTo>
                  <a:pt x="57594" y="28803"/>
                </a:lnTo>
                <a:lnTo>
                  <a:pt x="143979" y="28803"/>
                </a:lnTo>
                <a:lnTo>
                  <a:pt x="143979" y="57594"/>
                </a:lnTo>
                <a:lnTo>
                  <a:pt x="201561" y="57594"/>
                </a:lnTo>
                <a:lnTo>
                  <a:pt x="201561" y="28803"/>
                </a:lnTo>
                <a:close/>
              </a:path>
              <a:path w="432434" h="144145">
                <a:moveTo>
                  <a:pt x="431927" y="0"/>
                </a:moveTo>
                <a:lnTo>
                  <a:pt x="374332" y="0"/>
                </a:lnTo>
                <a:lnTo>
                  <a:pt x="374332" y="57543"/>
                </a:lnTo>
                <a:lnTo>
                  <a:pt x="287947" y="57543"/>
                </a:lnTo>
                <a:lnTo>
                  <a:pt x="287947" y="393"/>
                </a:lnTo>
                <a:lnTo>
                  <a:pt x="230352" y="393"/>
                </a:lnTo>
                <a:lnTo>
                  <a:pt x="230352" y="57543"/>
                </a:lnTo>
                <a:lnTo>
                  <a:pt x="230352" y="86753"/>
                </a:lnTo>
                <a:lnTo>
                  <a:pt x="230352" y="143903"/>
                </a:lnTo>
                <a:lnTo>
                  <a:pt x="287947" y="143903"/>
                </a:lnTo>
                <a:lnTo>
                  <a:pt x="287947" y="86753"/>
                </a:lnTo>
                <a:lnTo>
                  <a:pt x="374332" y="86753"/>
                </a:lnTo>
                <a:lnTo>
                  <a:pt x="374332" y="143979"/>
                </a:lnTo>
                <a:lnTo>
                  <a:pt x="431927" y="143979"/>
                </a:lnTo>
                <a:lnTo>
                  <a:pt x="431927" y="86753"/>
                </a:lnTo>
                <a:lnTo>
                  <a:pt x="431927" y="86385"/>
                </a:lnTo>
                <a:lnTo>
                  <a:pt x="431927" y="57594"/>
                </a:lnTo>
                <a:lnTo>
                  <a:pt x="43192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9408083" y="3460629"/>
            <a:ext cx="662305" cy="144145"/>
          </a:xfrm>
          <a:custGeom>
            <a:avLst/>
            <a:gdLst/>
            <a:ahLst/>
            <a:cxnLst/>
            <a:rect l="l" t="t" r="r" b="b"/>
            <a:pathLst>
              <a:path w="662304" h="144145">
                <a:moveTo>
                  <a:pt x="201561" y="28803"/>
                </a:moveTo>
                <a:lnTo>
                  <a:pt x="172770" y="28803"/>
                </a:lnTo>
                <a:lnTo>
                  <a:pt x="172770" y="0"/>
                </a:lnTo>
                <a:lnTo>
                  <a:pt x="143979" y="0"/>
                </a:lnTo>
                <a:lnTo>
                  <a:pt x="143979" y="28803"/>
                </a:lnTo>
                <a:lnTo>
                  <a:pt x="143979" y="115189"/>
                </a:lnTo>
                <a:lnTo>
                  <a:pt x="57594" y="115189"/>
                </a:lnTo>
                <a:lnTo>
                  <a:pt x="57594" y="28803"/>
                </a:lnTo>
                <a:lnTo>
                  <a:pt x="143979" y="28803"/>
                </a:lnTo>
                <a:lnTo>
                  <a:pt x="143979" y="0"/>
                </a:lnTo>
                <a:lnTo>
                  <a:pt x="28790" y="0"/>
                </a:lnTo>
                <a:lnTo>
                  <a:pt x="28790" y="28803"/>
                </a:lnTo>
                <a:lnTo>
                  <a:pt x="0" y="28803"/>
                </a:lnTo>
                <a:lnTo>
                  <a:pt x="0" y="115189"/>
                </a:lnTo>
                <a:lnTo>
                  <a:pt x="28790" y="115189"/>
                </a:lnTo>
                <a:lnTo>
                  <a:pt x="28790" y="143979"/>
                </a:lnTo>
                <a:lnTo>
                  <a:pt x="172770" y="143979"/>
                </a:lnTo>
                <a:lnTo>
                  <a:pt x="172770" y="115189"/>
                </a:lnTo>
                <a:lnTo>
                  <a:pt x="201561" y="115189"/>
                </a:lnTo>
                <a:lnTo>
                  <a:pt x="201561" y="28803"/>
                </a:lnTo>
                <a:close/>
              </a:path>
              <a:path w="662304" h="144145">
                <a:moveTo>
                  <a:pt x="431927" y="28803"/>
                </a:moveTo>
                <a:lnTo>
                  <a:pt x="374332" y="28803"/>
                </a:lnTo>
                <a:lnTo>
                  <a:pt x="374332" y="57543"/>
                </a:lnTo>
                <a:lnTo>
                  <a:pt x="374332" y="86753"/>
                </a:lnTo>
                <a:lnTo>
                  <a:pt x="374332" y="114693"/>
                </a:lnTo>
                <a:lnTo>
                  <a:pt x="287947" y="114693"/>
                </a:lnTo>
                <a:lnTo>
                  <a:pt x="287947" y="86753"/>
                </a:lnTo>
                <a:lnTo>
                  <a:pt x="374332" y="86753"/>
                </a:lnTo>
                <a:lnTo>
                  <a:pt x="374332" y="57543"/>
                </a:lnTo>
                <a:lnTo>
                  <a:pt x="287947" y="57543"/>
                </a:lnTo>
                <a:lnTo>
                  <a:pt x="287947" y="28333"/>
                </a:lnTo>
                <a:lnTo>
                  <a:pt x="403123" y="28333"/>
                </a:lnTo>
                <a:lnTo>
                  <a:pt x="403123" y="393"/>
                </a:lnTo>
                <a:lnTo>
                  <a:pt x="230365" y="393"/>
                </a:lnTo>
                <a:lnTo>
                  <a:pt x="230365" y="28333"/>
                </a:lnTo>
                <a:lnTo>
                  <a:pt x="230365" y="57543"/>
                </a:lnTo>
                <a:lnTo>
                  <a:pt x="230365" y="86753"/>
                </a:lnTo>
                <a:lnTo>
                  <a:pt x="230365" y="114693"/>
                </a:lnTo>
                <a:lnTo>
                  <a:pt x="230365" y="143903"/>
                </a:lnTo>
                <a:lnTo>
                  <a:pt x="403123" y="143903"/>
                </a:lnTo>
                <a:lnTo>
                  <a:pt x="403123" y="115189"/>
                </a:lnTo>
                <a:lnTo>
                  <a:pt x="431927" y="115189"/>
                </a:lnTo>
                <a:lnTo>
                  <a:pt x="431927" y="86385"/>
                </a:lnTo>
                <a:lnTo>
                  <a:pt x="403123" y="86385"/>
                </a:lnTo>
                <a:lnTo>
                  <a:pt x="403123" y="57594"/>
                </a:lnTo>
                <a:lnTo>
                  <a:pt x="431927" y="57594"/>
                </a:lnTo>
                <a:lnTo>
                  <a:pt x="431927" y="28803"/>
                </a:lnTo>
                <a:close/>
              </a:path>
              <a:path w="662304" h="144145">
                <a:moveTo>
                  <a:pt x="662279" y="0"/>
                </a:moveTo>
                <a:lnTo>
                  <a:pt x="604697" y="0"/>
                </a:lnTo>
                <a:lnTo>
                  <a:pt x="604697" y="57543"/>
                </a:lnTo>
                <a:lnTo>
                  <a:pt x="518312" y="57543"/>
                </a:lnTo>
                <a:lnTo>
                  <a:pt x="518312" y="393"/>
                </a:lnTo>
                <a:lnTo>
                  <a:pt x="460717" y="393"/>
                </a:lnTo>
                <a:lnTo>
                  <a:pt x="460717" y="57543"/>
                </a:lnTo>
                <a:lnTo>
                  <a:pt x="460717" y="86753"/>
                </a:lnTo>
                <a:lnTo>
                  <a:pt x="460717" y="143903"/>
                </a:lnTo>
                <a:lnTo>
                  <a:pt x="518312" y="143903"/>
                </a:lnTo>
                <a:lnTo>
                  <a:pt x="518312" y="86753"/>
                </a:lnTo>
                <a:lnTo>
                  <a:pt x="604697" y="86753"/>
                </a:lnTo>
                <a:lnTo>
                  <a:pt x="604697" y="143979"/>
                </a:lnTo>
                <a:lnTo>
                  <a:pt x="662279" y="143979"/>
                </a:lnTo>
                <a:lnTo>
                  <a:pt x="662279" y="86753"/>
                </a:lnTo>
                <a:lnTo>
                  <a:pt x="662279" y="86385"/>
                </a:lnTo>
                <a:lnTo>
                  <a:pt x="662279" y="57594"/>
                </a:lnTo>
                <a:lnTo>
                  <a:pt x="66227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0099167" y="3460629"/>
            <a:ext cx="288290" cy="144145"/>
          </a:xfrm>
          <a:custGeom>
            <a:avLst/>
            <a:gdLst/>
            <a:ahLst/>
            <a:cxnLst/>
            <a:rect l="l" t="t" r="r" b="b"/>
            <a:pathLst>
              <a:path w="288290" h="144145">
                <a:moveTo>
                  <a:pt x="201561" y="28333"/>
                </a:moveTo>
                <a:lnTo>
                  <a:pt x="172770" y="28333"/>
                </a:lnTo>
                <a:lnTo>
                  <a:pt x="172770" y="0"/>
                </a:lnTo>
                <a:lnTo>
                  <a:pt x="28790" y="0"/>
                </a:lnTo>
                <a:lnTo>
                  <a:pt x="28790" y="28803"/>
                </a:lnTo>
                <a:lnTo>
                  <a:pt x="143967" y="28803"/>
                </a:lnTo>
                <a:lnTo>
                  <a:pt x="143967" y="57543"/>
                </a:lnTo>
                <a:lnTo>
                  <a:pt x="143967" y="86753"/>
                </a:lnTo>
                <a:lnTo>
                  <a:pt x="143967" y="114693"/>
                </a:lnTo>
                <a:lnTo>
                  <a:pt x="57581" y="114693"/>
                </a:lnTo>
                <a:lnTo>
                  <a:pt x="57581" y="86753"/>
                </a:lnTo>
                <a:lnTo>
                  <a:pt x="143967" y="86753"/>
                </a:lnTo>
                <a:lnTo>
                  <a:pt x="143967" y="57543"/>
                </a:lnTo>
                <a:lnTo>
                  <a:pt x="28790" y="57543"/>
                </a:lnTo>
                <a:lnTo>
                  <a:pt x="28790" y="86385"/>
                </a:lnTo>
                <a:lnTo>
                  <a:pt x="0" y="86385"/>
                </a:lnTo>
                <a:lnTo>
                  <a:pt x="0" y="115189"/>
                </a:lnTo>
                <a:lnTo>
                  <a:pt x="28790" y="115189"/>
                </a:lnTo>
                <a:lnTo>
                  <a:pt x="28790" y="143903"/>
                </a:lnTo>
                <a:lnTo>
                  <a:pt x="201561" y="143903"/>
                </a:lnTo>
                <a:lnTo>
                  <a:pt x="201561" y="114693"/>
                </a:lnTo>
                <a:lnTo>
                  <a:pt x="201561" y="86753"/>
                </a:lnTo>
                <a:lnTo>
                  <a:pt x="201561" y="57543"/>
                </a:lnTo>
                <a:lnTo>
                  <a:pt x="201561" y="28333"/>
                </a:lnTo>
                <a:close/>
              </a:path>
              <a:path w="288290" h="144145">
                <a:moveTo>
                  <a:pt x="287947" y="86385"/>
                </a:moveTo>
                <a:lnTo>
                  <a:pt x="230352" y="86385"/>
                </a:lnTo>
                <a:lnTo>
                  <a:pt x="230352" y="143979"/>
                </a:lnTo>
                <a:lnTo>
                  <a:pt x="287947" y="143979"/>
                </a:lnTo>
                <a:lnTo>
                  <a:pt x="287947" y="8638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0329519" y="3461022"/>
            <a:ext cx="201930" cy="143510"/>
          </a:xfrm>
          <a:custGeom>
            <a:avLst/>
            <a:gdLst/>
            <a:ahLst/>
            <a:cxnLst/>
            <a:rect l="l" t="t" r="r" b="b"/>
            <a:pathLst>
              <a:path w="201929" h="143510">
                <a:moveTo>
                  <a:pt x="201561" y="0"/>
                </a:moveTo>
                <a:lnTo>
                  <a:pt x="28803" y="0"/>
                </a:lnTo>
                <a:lnTo>
                  <a:pt x="28803" y="27940"/>
                </a:lnTo>
                <a:lnTo>
                  <a:pt x="143979" y="27940"/>
                </a:lnTo>
                <a:lnTo>
                  <a:pt x="143979" y="57150"/>
                </a:lnTo>
                <a:lnTo>
                  <a:pt x="57594" y="57150"/>
                </a:lnTo>
                <a:lnTo>
                  <a:pt x="57594" y="28409"/>
                </a:lnTo>
                <a:lnTo>
                  <a:pt x="0" y="28409"/>
                </a:lnTo>
                <a:lnTo>
                  <a:pt x="0" y="57200"/>
                </a:lnTo>
                <a:lnTo>
                  <a:pt x="28803" y="57200"/>
                </a:lnTo>
                <a:lnTo>
                  <a:pt x="28803" y="86360"/>
                </a:lnTo>
                <a:lnTo>
                  <a:pt x="143979" y="86360"/>
                </a:lnTo>
                <a:lnTo>
                  <a:pt x="143979" y="143510"/>
                </a:lnTo>
                <a:lnTo>
                  <a:pt x="201561" y="143510"/>
                </a:lnTo>
                <a:lnTo>
                  <a:pt x="201561" y="86360"/>
                </a:lnTo>
                <a:lnTo>
                  <a:pt x="201561" y="57150"/>
                </a:lnTo>
                <a:lnTo>
                  <a:pt x="201561" y="27940"/>
                </a:lnTo>
                <a:lnTo>
                  <a:pt x="20156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0790238" y="3460629"/>
            <a:ext cx="201930" cy="173355"/>
          </a:xfrm>
          <a:custGeom>
            <a:avLst/>
            <a:gdLst/>
            <a:ahLst/>
            <a:cxnLst/>
            <a:rect l="l" t="t" r="r" b="b"/>
            <a:pathLst>
              <a:path w="201929" h="173354">
                <a:moveTo>
                  <a:pt x="201574" y="114693"/>
                </a:moveTo>
                <a:lnTo>
                  <a:pt x="172770" y="114693"/>
                </a:lnTo>
                <a:lnTo>
                  <a:pt x="172770" y="0"/>
                </a:lnTo>
                <a:lnTo>
                  <a:pt x="115189" y="0"/>
                </a:lnTo>
                <a:lnTo>
                  <a:pt x="115189" y="114693"/>
                </a:lnTo>
                <a:lnTo>
                  <a:pt x="57594" y="114693"/>
                </a:lnTo>
                <a:lnTo>
                  <a:pt x="57594" y="393"/>
                </a:lnTo>
                <a:lnTo>
                  <a:pt x="0" y="393"/>
                </a:lnTo>
                <a:lnTo>
                  <a:pt x="0" y="114693"/>
                </a:lnTo>
                <a:lnTo>
                  <a:pt x="0" y="143903"/>
                </a:lnTo>
                <a:lnTo>
                  <a:pt x="143979" y="143903"/>
                </a:lnTo>
                <a:lnTo>
                  <a:pt x="143979" y="173113"/>
                </a:lnTo>
                <a:lnTo>
                  <a:pt x="201574" y="173113"/>
                </a:lnTo>
                <a:lnTo>
                  <a:pt x="201574" y="143903"/>
                </a:lnTo>
                <a:lnTo>
                  <a:pt x="201574" y="1146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1020603" y="3460629"/>
            <a:ext cx="662305" cy="144145"/>
          </a:xfrm>
          <a:custGeom>
            <a:avLst/>
            <a:gdLst/>
            <a:ahLst/>
            <a:cxnLst/>
            <a:rect l="l" t="t" r="r" b="b"/>
            <a:pathLst>
              <a:path w="662304" h="144145">
                <a:moveTo>
                  <a:pt x="172770" y="115189"/>
                </a:moveTo>
                <a:lnTo>
                  <a:pt x="28790" y="115189"/>
                </a:lnTo>
                <a:lnTo>
                  <a:pt x="28790" y="143979"/>
                </a:lnTo>
                <a:lnTo>
                  <a:pt x="172770" y="143979"/>
                </a:lnTo>
                <a:lnTo>
                  <a:pt x="172770" y="115189"/>
                </a:lnTo>
                <a:close/>
              </a:path>
              <a:path w="662304" h="144145">
                <a:moveTo>
                  <a:pt x="201561" y="28803"/>
                </a:moveTo>
                <a:lnTo>
                  <a:pt x="172770" y="28803"/>
                </a:lnTo>
                <a:lnTo>
                  <a:pt x="172770" y="0"/>
                </a:lnTo>
                <a:lnTo>
                  <a:pt x="143967" y="0"/>
                </a:lnTo>
                <a:lnTo>
                  <a:pt x="143967" y="28803"/>
                </a:lnTo>
                <a:lnTo>
                  <a:pt x="143967" y="57543"/>
                </a:lnTo>
                <a:lnTo>
                  <a:pt x="57581" y="57543"/>
                </a:lnTo>
                <a:lnTo>
                  <a:pt x="57581" y="28803"/>
                </a:lnTo>
                <a:lnTo>
                  <a:pt x="143967" y="28803"/>
                </a:lnTo>
                <a:lnTo>
                  <a:pt x="143967" y="0"/>
                </a:lnTo>
                <a:lnTo>
                  <a:pt x="28790" y="0"/>
                </a:lnTo>
                <a:lnTo>
                  <a:pt x="28790" y="28333"/>
                </a:lnTo>
                <a:lnTo>
                  <a:pt x="0" y="28333"/>
                </a:lnTo>
                <a:lnTo>
                  <a:pt x="0" y="57543"/>
                </a:lnTo>
                <a:lnTo>
                  <a:pt x="0" y="86753"/>
                </a:lnTo>
                <a:lnTo>
                  <a:pt x="0" y="114693"/>
                </a:lnTo>
                <a:lnTo>
                  <a:pt x="57581" y="114693"/>
                </a:lnTo>
                <a:lnTo>
                  <a:pt x="57581" y="86753"/>
                </a:lnTo>
                <a:lnTo>
                  <a:pt x="201561" y="86753"/>
                </a:lnTo>
                <a:lnTo>
                  <a:pt x="201561" y="57594"/>
                </a:lnTo>
                <a:lnTo>
                  <a:pt x="201561" y="28803"/>
                </a:lnTo>
                <a:close/>
              </a:path>
              <a:path w="662304" h="144145">
                <a:moveTo>
                  <a:pt x="431927" y="28803"/>
                </a:moveTo>
                <a:lnTo>
                  <a:pt x="374332" y="28803"/>
                </a:lnTo>
                <a:lnTo>
                  <a:pt x="374332" y="143979"/>
                </a:lnTo>
                <a:lnTo>
                  <a:pt x="431927" y="143979"/>
                </a:lnTo>
                <a:lnTo>
                  <a:pt x="431927" y="28803"/>
                </a:lnTo>
                <a:close/>
              </a:path>
              <a:path w="662304" h="144145">
                <a:moveTo>
                  <a:pt x="431927" y="393"/>
                </a:moveTo>
                <a:lnTo>
                  <a:pt x="287947" y="393"/>
                </a:lnTo>
                <a:lnTo>
                  <a:pt x="287947" y="28333"/>
                </a:lnTo>
                <a:lnTo>
                  <a:pt x="287947" y="57543"/>
                </a:lnTo>
                <a:lnTo>
                  <a:pt x="259156" y="57543"/>
                </a:lnTo>
                <a:lnTo>
                  <a:pt x="259156" y="86753"/>
                </a:lnTo>
                <a:lnTo>
                  <a:pt x="230352" y="86753"/>
                </a:lnTo>
                <a:lnTo>
                  <a:pt x="230352" y="114693"/>
                </a:lnTo>
                <a:lnTo>
                  <a:pt x="230352" y="143903"/>
                </a:lnTo>
                <a:lnTo>
                  <a:pt x="287947" y="143903"/>
                </a:lnTo>
                <a:lnTo>
                  <a:pt x="287947" y="114693"/>
                </a:lnTo>
                <a:lnTo>
                  <a:pt x="316738" y="114693"/>
                </a:lnTo>
                <a:lnTo>
                  <a:pt x="316738" y="86753"/>
                </a:lnTo>
                <a:lnTo>
                  <a:pt x="316738" y="57543"/>
                </a:lnTo>
                <a:lnTo>
                  <a:pt x="316738" y="28333"/>
                </a:lnTo>
                <a:lnTo>
                  <a:pt x="431927" y="28333"/>
                </a:lnTo>
                <a:lnTo>
                  <a:pt x="431927" y="393"/>
                </a:lnTo>
                <a:close/>
              </a:path>
              <a:path w="662304" h="144145">
                <a:moveTo>
                  <a:pt x="662279" y="86385"/>
                </a:moveTo>
                <a:lnTo>
                  <a:pt x="633488" y="86385"/>
                </a:lnTo>
                <a:lnTo>
                  <a:pt x="633488" y="57543"/>
                </a:lnTo>
                <a:lnTo>
                  <a:pt x="604697" y="57543"/>
                </a:lnTo>
                <a:lnTo>
                  <a:pt x="604697" y="86753"/>
                </a:lnTo>
                <a:lnTo>
                  <a:pt x="604697" y="114693"/>
                </a:lnTo>
                <a:lnTo>
                  <a:pt x="518312" y="114693"/>
                </a:lnTo>
                <a:lnTo>
                  <a:pt x="518312" y="86753"/>
                </a:lnTo>
                <a:lnTo>
                  <a:pt x="604697" y="86753"/>
                </a:lnTo>
                <a:lnTo>
                  <a:pt x="604697" y="57543"/>
                </a:lnTo>
                <a:lnTo>
                  <a:pt x="518312" y="57543"/>
                </a:lnTo>
                <a:lnTo>
                  <a:pt x="518312" y="393"/>
                </a:lnTo>
                <a:lnTo>
                  <a:pt x="460717" y="393"/>
                </a:lnTo>
                <a:lnTo>
                  <a:pt x="460717" y="57543"/>
                </a:lnTo>
                <a:lnTo>
                  <a:pt x="460717" y="86753"/>
                </a:lnTo>
                <a:lnTo>
                  <a:pt x="460717" y="114693"/>
                </a:lnTo>
                <a:lnTo>
                  <a:pt x="460717" y="143903"/>
                </a:lnTo>
                <a:lnTo>
                  <a:pt x="633488" y="143903"/>
                </a:lnTo>
                <a:lnTo>
                  <a:pt x="633488" y="115189"/>
                </a:lnTo>
                <a:lnTo>
                  <a:pt x="662279" y="115189"/>
                </a:lnTo>
                <a:lnTo>
                  <a:pt x="662279" y="8638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3120014" y="3392569"/>
            <a:ext cx="201930" cy="201930"/>
          </a:xfrm>
          <a:custGeom>
            <a:avLst/>
            <a:gdLst/>
            <a:ahLst/>
            <a:cxnLst/>
            <a:rect l="l" t="t" r="r" b="b"/>
            <a:pathLst>
              <a:path w="201930" h="201929">
                <a:moveTo>
                  <a:pt x="201561" y="28803"/>
                </a:moveTo>
                <a:lnTo>
                  <a:pt x="172770" y="28803"/>
                </a:lnTo>
                <a:lnTo>
                  <a:pt x="172770" y="0"/>
                </a:lnTo>
                <a:lnTo>
                  <a:pt x="143967" y="0"/>
                </a:lnTo>
                <a:lnTo>
                  <a:pt x="143967" y="28803"/>
                </a:lnTo>
                <a:lnTo>
                  <a:pt x="143967" y="172770"/>
                </a:lnTo>
                <a:lnTo>
                  <a:pt x="57594" y="172770"/>
                </a:lnTo>
                <a:lnTo>
                  <a:pt x="57594" y="28803"/>
                </a:lnTo>
                <a:lnTo>
                  <a:pt x="143967" y="28803"/>
                </a:lnTo>
                <a:lnTo>
                  <a:pt x="143967" y="0"/>
                </a:lnTo>
                <a:lnTo>
                  <a:pt x="28790" y="0"/>
                </a:lnTo>
                <a:lnTo>
                  <a:pt x="28790" y="28803"/>
                </a:lnTo>
                <a:lnTo>
                  <a:pt x="0" y="28803"/>
                </a:lnTo>
                <a:lnTo>
                  <a:pt x="0" y="172770"/>
                </a:lnTo>
                <a:lnTo>
                  <a:pt x="28790" y="172770"/>
                </a:lnTo>
                <a:lnTo>
                  <a:pt x="28790" y="201561"/>
                </a:lnTo>
                <a:lnTo>
                  <a:pt x="172770" y="201561"/>
                </a:lnTo>
                <a:lnTo>
                  <a:pt x="172770" y="172770"/>
                </a:lnTo>
                <a:lnTo>
                  <a:pt x="201561" y="172770"/>
                </a:lnTo>
                <a:lnTo>
                  <a:pt x="201561" y="2880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3350368" y="3392569"/>
            <a:ext cx="432434" cy="231140"/>
          </a:xfrm>
          <a:custGeom>
            <a:avLst/>
            <a:gdLst/>
            <a:ahLst/>
            <a:cxnLst/>
            <a:rect l="l" t="t" r="r" b="b"/>
            <a:pathLst>
              <a:path w="432434" h="231139">
                <a:moveTo>
                  <a:pt x="201574" y="0"/>
                </a:moveTo>
                <a:lnTo>
                  <a:pt x="28803" y="0"/>
                </a:lnTo>
                <a:lnTo>
                  <a:pt x="28803" y="28765"/>
                </a:lnTo>
                <a:lnTo>
                  <a:pt x="0" y="28765"/>
                </a:lnTo>
                <a:lnTo>
                  <a:pt x="0" y="85915"/>
                </a:lnTo>
                <a:lnTo>
                  <a:pt x="0" y="115125"/>
                </a:lnTo>
                <a:lnTo>
                  <a:pt x="0" y="172275"/>
                </a:lnTo>
                <a:lnTo>
                  <a:pt x="57594" y="172275"/>
                </a:lnTo>
                <a:lnTo>
                  <a:pt x="57594" y="115125"/>
                </a:lnTo>
                <a:lnTo>
                  <a:pt x="86385" y="115125"/>
                </a:lnTo>
                <a:lnTo>
                  <a:pt x="86385" y="86385"/>
                </a:lnTo>
                <a:lnTo>
                  <a:pt x="143979" y="86385"/>
                </a:lnTo>
                <a:lnTo>
                  <a:pt x="143979" y="172770"/>
                </a:lnTo>
                <a:lnTo>
                  <a:pt x="28803" y="172770"/>
                </a:lnTo>
                <a:lnTo>
                  <a:pt x="28803" y="201561"/>
                </a:lnTo>
                <a:lnTo>
                  <a:pt x="172770" y="201561"/>
                </a:lnTo>
                <a:lnTo>
                  <a:pt x="172770" y="172770"/>
                </a:lnTo>
                <a:lnTo>
                  <a:pt x="201574" y="172770"/>
                </a:lnTo>
                <a:lnTo>
                  <a:pt x="201574" y="86385"/>
                </a:lnTo>
                <a:lnTo>
                  <a:pt x="172770" y="86385"/>
                </a:lnTo>
                <a:lnTo>
                  <a:pt x="172770" y="57594"/>
                </a:lnTo>
                <a:lnTo>
                  <a:pt x="86385" y="57594"/>
                </a:lnTo>
                <a:lnTo>
                  <a:pt x="86385" y="85915"/>
                </a:lnTo>
                <a:lnTo>
                  <a:pt x="57594" y="85915"/>
                </a:lnTo>
                <a:lnTo>
                  <a:pt x="57594" y="28803"/>
                </a:lnTo>
                <a:lnTo>
                  <a:pt x="201574" y="28803"/>
                </a:lnTo>
                <a:lnTo>
                  <a:pt x="201574" y="0"/>
                </a:lnTo>
                <a:close/>
              </a:path>
              <a:path w="432434" h="231139">
                <a:moveTo>
                  <a:pt x="431927" y="86385"/>
                </a:moveTo>
                <a:lnTo>
                  <a:pt x="403136" y="86385"/>
                </a:lnTo>
                <a:lnTo>
                  <a:pt x="403136" y="57594"/>
                </a:lnTo>
                <a:lnTo>
                  <a:pt x="374345" y="57594"/>
                </a:lnTo>
                <a:lnTo>
                  <a:pt x="374345" y="86385"/>
                </a:lnTo>
                <a:lnTo>
                  <a:pt x="374345" y="172275"/>
                </a:lnTo>
                <a:lnTo>
                  <a:pt x="287959" y="172275"/>
                </a:lnTo>
                <a:lnTo>
                  <a:pt x="287959" y="115125"/>
                </a:lnTo>
                <a:lnTo>
                  <a:pt x="316750" y="115125"/>
                </a:lnTo>
                <a:lnTo>
                  <a:pt x="316750" y="86385"/>
                </a:lnTo>
                <a:lnTo>
                  <a:pt x="374345" y="86385"/>
                </a:lnTo>
                <a:lnTo>
                  <a:pt x="374345" y="57594"/>
                </a:lnTo>
                <a:lnTo>
                  <a:pt x="316750" y="57594"/>
                </a:lnTo>
                <a:lnTo>
                  <a:pt x="316750" y="85915"/>
                </a:lnTo>
                <a:lnTo>
                  <a:pt x="287959" y="85915"/>
                </a:lnTo>
                <a:lnTo>
                  <a:pt x="287959" y="57975"/>
                </a:lnTo>
                <a:lnTo>
                  <a:pt x="230365" y="57975"/>
                </a:lnTo>
                <a:lnTo>
                  <a:pt x="230365" y="85915"/>
                </a:lnTo>
                <a:lnTo>
                  <a:pt x="230365" y="115125"/>
                </a:lnTo>
                <a:lnTo>
                  <a:pt x="230365" y="172275"/>
                </a:lnTo>
                <a:lnTo>
                  <a:pt x="230365" y="201485"/>
                </a:lnTo>
                <a:lnTo>
                  <a:pt x="230365" y="230695"/>
                </a:lnTo>
                <a:lnTo>
                  <a:pt x="287959" y="230695"/>
                </a:lnTo>
                <a:lnTo>
                  <a:pt x="287959" y="201485"/>
                </a:lnTo>
                <a:lnTo>
                  <a:pt x="403136" y="201485"/>
                </a:lnTo>
                <a:lnTo>
                  <a:pt x="403136" y="172770"/>
                </a:lnTo>
                <a:lnTo>
                  <a:pt x="431927" y="172770"/>
                </a:lnTo>
                <a:lnTo>
                  <a:pt x="431927" y="8638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3811098" y="3450164"/>
            <a:ext cx="201930" cy="144145"/>
          </a:xfrm>
          <a:custGeom>
            <a:avLst/>
            <a:gdLst/>
            <a:ahLst/>
            <a:cxnLst/>
            <a:rect l="l" t="t" r="r" b="b"/>
            <a:pathLst>
              <a:path w="201930" h="144145">
                <a:moveTo>
                  <a:pt x="201561" y="28321"/>
                </a:moveTo>
                <a:lnTo>
                  <a:pt x="172758" y="28321"/>
                </a:lnTo>
                <a:lnTo>
                  <a:pt x="172758" y="0"/>
                </a:lnTo>
                <a:lnTo>
                  <a:pt x="28790" y="0"/>
                </a:lnTo>
                <a:lnTo>
                  <a:pt x="28790" y="28790"/>
                </a:lnTo>
                <a:lnTo>
                  <a:pt x="143967" y="28790"/>
                </a:lnTo>
                <a:lnTo>
                  <a:pt x="143967" y="57531"/>
                </a:lnTo>
                <a:lnTo>
                  <a:pt x="143967" y="86741"/>
                </a:lnTo>
                <a:lnTo>
                  <a:pt x="143967" y="114681"/>
                </a:lnTo>
                <a:lnTo>
                  <a:pt x="57581" y="114681"/>
                </a:lnTo>
                <a:lnTo>
                  <a:pt x="57581" y="86741"/>
                </a:lnTo>
                <a:lnTo>
                  <a:pt x="143967" y="86741"/>
                </a:lnTo>
                <a:lnTo>
                  <a:pt x="143967" y="57531"/>
                </a:lnTo>
                <a:lnTo>
                  <a:pt x="28790" y="57531"/>
                </a:lnTo>
                <a:lnTo>
                  <a:pt x="28790" y="86385"/>
                </a:lnTo>
                <a:lnTo>
                  <a:pt x="0" y="86385"/>
                </a:lnTo>
                <a:lnTo>
                  <a:pt x="0" y="115176"/>
                </a:lnTo>
                <a:lnTo>
                  <a:pt x="28790" y="115176"/>
                </a:lnTo>
                <a:lnTo>
                  <a:pt x="28790" y="143891"/>
                </a:lnTo>
                <a:lnTo>
                  <a:pt x="201561" y="143891"/>
                </a:lnTo>
                <a:lnTo>
                  <a:pt x="201561" y="114681"/>
                </a:lnTo>
                <a:lnTo>
                  <a:pt x="201561" y="86741"/>
                </a:lnTo>
                <a:lnTo>
                  <a:pt x="201561" y="57531"/>
                </a:lnTo>
                <a:lnTo>
                  <a:pt x="201561" y="2832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4041451" y="3450164"/>
            <a:ext cx="201930" cy="144145"/>
          </a:xfrm>
          <a:custGeom>
            <a:avLst/>
            <a:gdLst/>
            <a:ahLst/>
            <a:cxnLst/>
            <a:rect l="l" t="t" r="r" b="b"/>
            <a:pathLst>
              <a:path w="201930" h="144145">
                <a:moveTo>
                  <a:pt x="201561" y="28790"/>
                </a:moveTo>
                <a:lnTo>
                  <a:pt x="172770" y="28790"/>
                </a:lnTo>
                <a:lnTo>
                  <a:pt x="172770" y="0"/>
                </a:lnTo>
                <a:lnTo>
                  <a:pt x="28790" y="0"/>
                </a:lnTo>
                <a:lnTo>
                  <a:pt x="28790" y="28790"/>
                </a:lnTo>
                <a:lnTo>
                  <a:pt x="0" y="28790"/>
                </a:lnTo>
                <a:lnTo>
                  <a:pt x="0" y="57594"/>
                </a:lnTo>
                <a:lnTo>
                  <a:pt x="57594" y="57594"/>
                </a:lnTo>
                <a:lnTo>
                  <a:pt x="57594" y="28790"/>
                </a:lnTo>
                <a:lnTo>
                  <a:pt x="143979" y="28790"/>
                </a:lnTo>
                <a:lnTo>
                  <a:pt x="143979" y="57594"/>
                </a:lnTo>
                <a:lnTo>
                  <a:pt x="86385" y="57594"/>
                </a:lnTo>
                <a:lnTo>
                  <a:pt x="86385" y="86385"/>
                </a:lnTo>
                <a:lnTo>
                  <a:pt x="143979" y="86385"/>
                </a:lnTo>
                <a:lnTo>
                  <a:pt x="143979" y="115176"/>
                </a:lnTo>
                <a:lnTo>
                  <a:pt x="57594" y="115176"/>
                </a:lnTo>
                <a:lnTo>
                  <a:pt x="57594" y="86385"/>
                </a:lnTo>
                <a:lnTo>
                  <a:pt x="0" y="86385"/>
                </a:lnTo>
                <a:lnTo>
                  <a:pt x="0" y="115176"/>
                </a:lnTo>
                <a:lnTo>
                  <a:pt x="28790" y="115176"/>
                </a:lnTo>
                <a:lnTo>
                  <a:pt x="28790" y="143967"/>
                </a:lnTo>
                <a:lnTo>
                  <a:pt x="172770" y="143967"/>
                </a:lnTo>
                <a:lnTo>
                  <a:pt x="172770" y="115176"/>
                </a:lnTo>
                <a:lnTo>
                  <a:pt x="201561" y="115176"/>
                </a:lnTo>
                <a:lnTo>
                  <a:pt x="201561" y="86385"/>
                </a:lnTo>
                <a:lnTo>
                  <a:pt x="172770" y="86385"/>
                </a:lnTo>
                <a:lnTo>
                  <a:pt x="172770" y="57594"/>
                </a:lnTo>
                <a:lnTo>
                  <a:pt x="201561" y="57594"/>
                </a:lnTo>
                <a:lnTo>
                  <a:pt x="201561" y="2879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4271815" y="3450164"/>
            <a:ext cx="403225" cy="144145"/>
          </a:xfrm>
          <a:custGeom>
            <a:avLst/>
            <a:gdLst/>
            <a:ahLst/>
            <a:cxnLst/>
            <a:rect l="l" t="t" r="r" b="b"/>
            <a:pathLst>
              <a:path w="403225" h="144145">
                <a:moveTo>
                  <a:pt x="201561" y="28790"/>
                </a:moveTo>
                <a:lnTo>
                  <a:pt x="172770" y="28790"/>
                </a:lnTo>
                <a:lnTo>
                  <a:pt x="172770" y="0"/>
                </a:lnTo>
                <a:lnTo>
                  <a:pt x="143967" y="0"/>
                </a:lnTo>
                <a:lnTo>
                  <a:pt x="143967" y="28790"/>
                </a:lnTo>
                <a:lnTo>
                  <a:pt x="143967" y="115176"/>
                </a:lnTo>
                <a:lnTo>
                  <a:pt x="57581" y="115176"/>
                </a:lnTo>
                <a:lnTo>
                  <a:pt x="57581" y="28790"/>
                </a:lnTo>
                <a:lnTo>
                  <a:pt x="143967" y="28790"/>
                </a:lnTo>
                <a:lnTo>
                  <a:pt x="143967" y="0"/>
                </a:lnTo>
                <a:lnTo>
                  <a:pt x="28790" y="0"/>
                </a:lnTo>
                <a:lnTo>
                  <a:pt x="28790" y="28790"/>
                </a:lnTo>
                <a:lnTo>
                  <a:pt x="0" y="28790"/>
                </a:lnTo>
                <a:lnTo>
                  <a:pt x="0" y="115176"/>
                </a:lnTo>
                <a:lnTo>
                  <a:pt x="28790" y="115176"/>
                </a:lnTo>
                <a:lnTo>
                  <a:pt x="28790" y="143967"/>
                </a:lnTo>
                <a:lnTo>
                  <a:pt x="172770" y="143967"/>
                </a:lnTo>
                <a:lnTo>
                  <a:pt x="172770" y="115176"/>
                </a:lnTo>
                <a:lnTo>
                  <a:pt x="201561" y="115176"/>
                </a:lnTo>
                <a:lnTo>
                  <a:pt x="201561" y="28790"/>
                </a:lnTo>
                <a:close/>
              </a:path>
              <a:path w="403225" h="144145">
                <a:moveTo>
                  <a:pt x="403123" y="381"/>
                </a:moveTo>
                <a:lnTo>
                  <a:pt x="230352" y="381"/>
                </a:lnTo>
                <a:lnTo>
                  <a:pt x="230352" y="28321"/>
                </a:lnTo>
                <a:lnTo>
                  <a:pt x="230352" y="57531"/>
                </a:lnTo>
                <a:lnTo>
                  <a:pt x="230352" y="86741"/>
                </a:lnTo>
                <a:lnTo>
                  <a:pt x="230352" y="114681"/>
                </a:lnTo>
                <a:lnTo>
                  <a:pt x="230352" y="143891"/>
                </a:lnTo>
                <a:lnTo>
                  <a:pt x="403123" y="143891"/>
                </a:lnTo>
                <a:lnTo>
                  <a:pt x="403123" y="114681"/>
                </a:lnTo>
                <a:lnTo>
                  <a:pt x="287947" y="114681"/>
                </a:lnTo>
                <a:lnTo>
                  <a:pt x="287947" y="86741"/>
                </a:lnTo>
                <a:lnTo>
                  <a:pt x="403123" y="86741"/>
                </a:lnTo>
                <a:lnTo>
                  <a:pt x="403123" y="57531"/>
                </a:lnTo>
                <a:lnTo>
                  <a:pt x="287947" y="57531"/>
                </a:lnTo>
                <a:lnTo>
                  <a:pt x="287947" y="28321"/>
                </a:lnTo>
                <a:lnTo>
                  <a:pt x="403123" y="28321"/>
                </a:lnTo>
                <a:lnTo>
                  <a:pt x="403123" y="38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4646149" y="3478955"/>
            <a:ext cx="57785" cy="86995"/>
          </a:xfrm>
          <a:custGeom>
            <a:avLst/>
            <a:gdLst/>
            <a:ahLst/>
            <a:cxnLst/>
            <a:rect l="l" t="t" r="r" b="b"/>
            <a:pathLst>
              <a:path w="57784" h="86995">
                <a:moveTo>
                  <a:pt x="57581" y="57594"/>
                </a:moveTo>
                <a:lnTo>
                  <a:pt x="0" y="57594"/>
                </a:lnTo>
                <a:lnTo>
                  <a:pt x="0" y="86385"/>
                </a:lnTo>
                <a:lnTo>
                  <a:pt x="57581" y="86385"/>
                </a:lnTo>
                <a:lnTo>
                  <a:pt x="57581" y="57594"/>
                </a:lnTo>
                <a:close/>
              </a:path>
              <a:path w="57784" h="86995">
                <a:moveTo>
                  <a:pt x="57581" y="0"/>
                </a:moveTo>
                <a:lnTo>
                  <a:pt x="0" y="0"/>
                </a:lnTo>
                <a:lnTo>
                  <a:pt x="0" y="28803"/>
                </a:lnTo>
                <a:lnTo>
                  <a:pt x="57581" y="28803"/>
                </a:lnTo>
                <a:lnTo>
                  <a:pt x="5758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4732534" y="3450164"/>
            <a:ext cx="547370" cy="144145"/>
          </a:xfrm>
          <a:custGeom>
            <a:avLst/>
            <a:gdLst/>
            <a:ahLst/>
            <a:cxnLst/>
            <a:rect l="l" t="t" r="r" b="b"/>
            <a:pathLst>
              <a:path w="547369" h="144145">
                <a:moveTo>
                  <a:pt x="201561" y="28321"/>
                </a:moveTo>
                <a:lnTo>
                  <a:pt x="172770" y="28321"/>
                </a:lnTo>
                <a:lnTo>
                  <a:pt x="172770" y="0"/>
                </a:lnTo>
                <a:lnTo>
                  <a:pt x="28790" y="0"/>
                </a:lnTo>
                <a:lnTo>
                  <a:pt x="28790" y="28790"/>
                </a:lnTo>
                <a:lnTo>
                  <a:pt x="143967" y="28790"/>
                </a:lnTo>
                <a:lnTo>
                  <a:pt x="143967" y="57531"/>
                </a:lnTo>
                <a:lnTo>
                  <a:pt x="143967" y="86741"/>
                </a:lnTo>
                <a:lnTo>
                  <a:pt x="143967" y="114681"/>
                </a:lnTo>
                <a:lnTo>
                  <a:pt x="57581" y="114681"/>
                </a:lnTo>
                <a:lnTo>
                  <a:pt x="57581" y="86741"/>
                </a:lnTo>
                <a:lnTo>
                  <a:pt x="143967" y="86741"/>
                </a:lnTo>
                <a:lnTo>
                  <a:pt x="143967" y="57531"/>
                </a:lnTo>
                <a:lnTo>
                  <a:pt x="28790" y="57531"/>
                </a:lnTo>
                <a:lnTo>
                  <a:pt x="28790" y="86385"/>
                </a:lnTo>
                <a:lnTo>
                  <a:pt x="0" y="86385"/>
                </a:lnTo>
                <a:lnTo>
                  <a:pt x="0" y="115176"/>
                </a:lnTo>
                <a:lnTo>
                  <a:pt x="28790" y="115176"/>
                </a:lnTo>
                <a:lnTo>
                  <a:pt x="28790" y="143891"/>
                </a:lnTo>
                <a:lnTo>
                  <a:pt x="201561" y="143891"/>
                </a:lnTo>
                <a:lnTo>
                  <a:pt x="201561" y="114681"/>
                </a:lnTo>
                <a:lnTo>
                  <a:pt x="201561" y="86741"/>
                </a:lnTo>
                <a:lnTo>
                  <a:pt x="201561" y="57531"/>
                </a:lnTo>
                <a:lnTo>
                  <a:pt x="201561" y="28321"/>
                </a:lnTo>
                <a:close/>
              </a:path>
              <a:path w="547369" h="144145">
                <a:moveTo>
                  <a:pt x="431914" y="0"/>
                </a:moveTo>
                <a:lnTo>
                  <a:pt x="374332" y="0"/>
                </a:lnTo>
                <a:lnTo>
                  <a:pt x="374332" y="57531"/>
                </a:lnTo>
                <a:lnTo>
                  <a:pt x="287947" y="57531"/>
                </a:lnTo>
                <a:lnTo>
                  <a:pt x="287947" y="381"/>
                </a:lnTo>
                <a:lnTo>
                  <a:pt x="230352" y="381"/>
                </a:lnTo>
                <a:lnTo>
                  <a:pt x="230352" y="57531"/>
                </a:lnTo>
                <a:lnTo>
                  <a:pt x="230352" y="86741"/>
                </a:lnTo>
                <a:lnTo>
                  <a:pt x="230352" y="143891"/>
                </a:lnTo>
                <a:lnTo>
                  <a:pt x="287947" y="143891"/>
                </a:lnTo>
                <a:lnTo>
                  <a:pt x="287947" y="86741"/>
                </a:lnTo>
                <a:lnTo>
                  <a:pt x="374332" y="86741"/>
                </a:lnTo>
                <a:lnTo>
                  <a:pt x="374332" y="143967"/>
                </a:lnTo>
                <a:lnTo>
                  <a:pt x="431914" y="143967"/>
                </a:lnTo>
                <a:lnTo>
                  <a:pt x="431914" y="86741"/>
                </a:lnTo>
                <a:lnTo>
                  <a:pt x="431914" y="86385"/>
                </a:lnTo>
                <a:lnTo>
                  <a:pt x="431914" y="57594"/>
                </a:lnTo>
                <a:lnTo>
                  <a:pt x="431914" y="0"/>
                </a:lnTo>
                <a:close/>
              </a:path>
              <a:path w="547369" h="144145">
                <a:moveTo>
                  <a:pt x="547103" y="86741"/>
                </a:moveTo>
                <a:lnTo>
                  <a:pt x="518299" y="86741"/>
                </a:lnTo>
                <a:lnTo>
                  <a:pt x="518299" y="381"/>
                </a:lnTo>
                <a:lnTo>
                  <a:pt x="460717" y="381"/>
                </a:lnTo>
                <a:lnTo>
                  <a:pt x="460717" y="86741"/>
                </a:lnTo>
                <a:lnTo>
                  <a:pt x="460717" y="114681"/>
                </a:lnTo>
                <a:lnTo>
                  <a:pt x="460717" y="143891"/>
                </a:lnTo>
                <a:lnTo>
                  <a:pt x="518299" y="143891"/>
                </a:lnTo>
                <a:lnTo>
                  <a:pt x="518299" y="114681"/>
                </a:lnTo>
                <a:lnTo>
                  <a:pt x="547103" y="114681"/>
                </a:lnTo>
                <a:lnTo>
                  <a:pt x="547103" y="8674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5279637" y="3450545"/>
            <a:ext cx="115570" cy="143510"/>
          </a:xfrm>
          <a:custGeom>
            <a:avLst/>
            <a:gdLst/>
            <a:ahLst/>
            <a:cxnLst/>
            <a:rect l="l" t="t" r="r" b="b"/>
            <a:pathLst>
              <a:path w="115569" h="143510">
                <a:moveTo>
                  <a:pt x="28790" y="57213"/>
                </a:moveTo>
                <a:lnTo>
                  <a:pt x="0" y="57213"/>
                </a:lnTo>
                <a:lnTo>
                  <a:pt x="0" y="86004"/>
                </a:lnTo>
                <a:lnTo>
                  <a:pt x="28790" y="86004"/>
                </a:lnTo>
                <a:lnTo>
                  <a:pt x="28790" y="57213"/>
                </a:lnTo>
                <a:close/>
              </a:path>
              <a:path w="115569" h="143510">
                <a:moveTo>
                  <a:pt x="115176" y="0"/>
                </a:moveTo>
                <a:lnTo>
                  <a:pt x="57581" y="0"/>
                </a:lnTo>
                <a:lnTo>
                  <a:pt x="57581" y="27940"/>
                </a:lnTo>
                <a:lnTo>
                  <a:pt x="28790" y="27940"/>
                </a:lnTo>
                <a:lnTo>
                  <a:pt x="28790" y="57150"/>
                </a:lnTo>
                <a:lnTo>
                  <a:pt x="57581" y="57150"/>
                </a:lnTo>
                <a:lnTo>
                  <a:pt x="57581" y="143510"/>
                </a:lnTo>
                <a:lnTo>
                  <a:pt x="115176" y="143510"/>
                </a:lnTo>
                <a:lnTo>
                  <a:pt x="115176" y="57150"/>
                </a:lnTo>
                <a:lnTo>
                  <a:pt x="115176" y="27940"/>
                </a:lnTo>
                <a:lnTo>
                  <a:pt x="11517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5423604" y="3450164"/>
            <a:ext cx="201930" cy="144145"/>
          </a:xfrm>
          <a:custGeom>
            <a:avLst/>
            <a:gdLst/>
            <a:ahLst/>
            <a:cxnLst/>
            <a:rect l="l" t="t" r="r" b="b"/>
            <a:pathLst>
              <a:path w="201930" h="144145">
                <a:moveTo>
                  <a:pt x="172770" y="115176"/>
                </a:moveTo>
                <a:lnTo>
                  <a:pt x="28803" y="115176"/>
                </a:lnTo>
                <a:lnTo>
                  <a:pt x="28803" y="143967"/>
                </a:lnTo>
                <a:lnTo>
                  <a:pt x="172770" y="143967"/>
                </a:lnTo>
                <a:lnTo>
                  <a:pt x="172770" y="115176"/>
                </a:lnTo>
                <a:close/>
              </a:path>
              <a:path w="201930" h="144145">
                <a:moveTo>
                  <a:pt x="201574" y="28790"/>
                </a:moveTo>
                <a:lnTo>
                  <a:pt x="172770" y="28790"/>
                </a:lnTo>
                <a:lnTo>
                  <a:pt x="172770" y="0"/>
                </a:lnTo>
                <a:lnTo>
                  <a:pt x="143979" y="0"/>
                </a:lnTo>
                <a:lnTo>
                  <a:pt x="143979" y="28790"/>
                </a:lnTo>
                <a:lnTo>
                  <a:pt x="143979" y="57531"/>
                </a:lnTo>
                <a:lnTo>
                  <a:pt x="57594" y="57531"/>
                </a:lnTo>
                <a:lnTo>
                  <a:pt x="57594" y="28790"/>
                </a:lnTo>
                <a:lnTo>
                  <a:pt x="143979" y="28790"/>
                </a:lnTo>
                <a:lnTo>
                  <a:pt x="143979" y="0"/>
                </a:lnTo>
                <a:lnTo>
                  <a:pt x="28803" y="0"/>
                </a:lnTo>
                <a:lnTo>
                  <a:pt x="28803" y="28321"/>
                </a:lnTo>
                <a:lnTo>
                  <a:pt x="0" y="28321"/>
                </a:lnTo>
                <a:lnTo>
                  <a:pt x="0" y="57531"/>
                </a:lnTo>
                <a:lnTo>
                  <a:pt x="0" y="86741"/>
                </a:lnTo>
                <a:lnTo>
                  <a:pt x="0" y="114681"/>
                </a:lnTo>
                <a:lnTo>
                  <a:pt x="57594" y="114681"/>
                </a:lnTo>
                <a:lnTo>
                  <a:pt x="57594" y="86741"/>
                </a:lnTo>
                <a:lnTo>
                  <a:pt x="201574" y="86741"/>
                </a:lnTo>
                <a:lnTo>
                  <a:pt x="201574" y="57594"/>
                </a:lnTo>
                <a:lnTo>
                  <a:pt x="201574" y="2879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5910509" y="3276872"/>
            <a:ext cx="547370" cy="231140"/>
          </a:xfrm>
          <a:custGeom>
            <a:avLst/>
            <a:gdLst/>
            <a:ahLst/>
            <a:cxnLst/>
            <a:rect l="l" t="t" r="r" b="b"/>
            <a:pathLst>
              <a:path w="547369" h="231139">
                <a:moveTo>
                  <a:pt x="201561" y="29311"/>
                </a:moveTo>
                <a:lnTo>
                  <a:pt x="143967" y="29311"/>
                </a:lnTo>
                <a:lnTo>
                  <a:pt x="143967" y="202082"/>
                </a:lnTo>
                <a:lnTo>
                  <a:pt x="201561" y="202082"/>
                </a:lnTo>
                <a:lnTo>
                  <a:pt x="201561" y="29311"/>
                </a:lnTo>
                <a:close/>
              </a:path>
              <a:path w="547369" h="231139">
                <a:moveTo>
                  <a:pt x="201561" y="0"/>
                </a:moveTo>
                <a:lnTo>
                  <a:pt x="0" y="0"/>
                </a:lnTo>
                <a:lnTo>
                  <a:pt x="0" y="29210"/>
                </a:lnTo>
                <a:lnTo>
                  <a:pt x="0" y="201930"/>
                </a:lnTo>
                <a:lnTo>
                  <a:pt x="57581" y="201930"/>
                </a:lnTo>
                <a:lnTo>
                  <a:pt x="57581" y="29210"/>
                </a:lnTo>
                <a:lnTo>
                  <a:pt x="201561" y="29210"/>
                </a:lnTo>
                <a:lnTo>
                  <a:pt x="201561" y="0"/>
                </a:lnTo>
                <a:close/>
              </a:path>
              <a:path w="547369" h="231139">
                <a:moveTo>
                  <a:pt x="431914" y="86906"/>
                </a:moveTo>
                <a:lnTo>
                  <a:pt x="403123" y="86906"/>
                </a:lnTo>
                <a:lnTo>
                  <a:pt x="403123" y="58115"/>
                </a:lnTo>
                <a:lnTo>
                  <a:pt x="374332" y="58115"/>
                </a:lnTo>
                <a:lnTo>
                  <a:pt x="374332" y="86906"/>
                </a:lnTo>
                <a:lnTo>
                  <a:pt x="374332" y="172720"/>
                </a:lnTo>
                <a:lnTo>
                  <a:pt x="287947" y="172720"/>
                </a:lnTo>
                <a:lnTo>
                  <a:pt x="287947" y="115570"/>
                </a:lnTo>
                <a:lnTo>
                  <a:pt x="316738" y="115570"/>
                </a:lnTo>
                <a:lnTo>
                  <a:pt x="316738" y="86906"/>
                </a:lnTo>
                <a:lnTo>
                  <a:pt x="374332" y="86906"/>
                </a:lnTo>
                <a:lnTo>
                  <a:pt x="374332" y="58115"/>
                </a:lnTo>
                <a:lnTo>
                  <a:pt x="316738" y="58115"/>
                </a:lnTo>
                <a:lnTo>
                  <a:pt x="316738" y="86360"/>
                </a:lnTo>
                <a:lnTo>
                  <a:pt x="287947" y="86360"/>
                </a:lnTo>
                <a:lnTo>
                  <a:pt x="287947" y="58420"/>
                </a:lnTo>
                <a:lnTo>
                  <a:pt x="230352" y="58420"/>
                </a:lnTo>
                <a:lnTo>
                  <a:pt x="230352" y="86360"/>
                </a:lnTo>
                <a:lnTo>
                  <a:pt x="230352" y="115570"/>
                </a:lnTo>
                <a:lnTo>
                  <a:pt x="230352" y="172720"/>
                </a:lnTo>
                <a:lnTo>
                  <a:pt x="230352" y="201930"/>
                </a:lnTo>
                <a:lnTo>
                  <a:pt x="230352" y="231140"/>
                </a:lnTo>
                <a:lnTo>
                  <a:pt x="287947" y="231140"/>
                </a:lnTo>
                <a:lnTo>
                  <a:pt x="287947" y="201930"/>
                </a:lnTo>
                <a:lnTo>
                  <a:pt x="403123" y="201930"/>
                </a:lnTo>
                <a:lnTo>
                  <a:pt x="403123" y="173291"/>
                </a:lnTo>
                <a:lnTo>
                  <a:pt x="431914" y="173291"/>
                </a:lnTo>
                <a:lnTo>
                  <a:pt x="431914" y="86906"/>
                </a:lnTo>
                <a:close/>
              </a:path>
              <a:path w="547369" h="231139">
                <a:moveTo>
                  <a:pt x="547103" y="144780"/>
                </a:moveTo>
                <a:lnTo>
                  <a:pt x="518299" y="144780"/>
                </a:lnTo>
                <a:lnTo>
                  <a:pt x="518299" y="58420"/>
                </a:lnTo>
                <a:lnTo>
                  <a:pt x="460717" y="58420"/>
                </a:lnTo>
                <a:lnTo>
                  <a:pt x="460717" y="144780"/>
                </a:lnTo>
                <a:lnTo>
                  <a:pt x="460717" y="172720"/>
                </a:lnTo>
                <a:lnTo>
                  <a:pt x="460717" y="201930"/>
                </a:lnTo>
                <a:lnTo>
                  <a:pt x="518299" y="201930"/>
                </a:lnTo>
                <a:lnTo>
                  <a:pt x="518299" y="172720"/>
                </a:lnTo>
                <a:lnTo>
                  <a:pt x="547103" y="172720"/>
                </a:lnTo>
                <a:lnTo>
                  <a:pt x="547103" y="1447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6457614" y="3335292"/>
            <a:ext cx="115570" cy="143510"/>
          </a:xfrm>
          <a:custGeom>
            <a:avLst/>
            <a:gdLst/>
            <a:ahLst/>
            <a:cxnLst/>
            <a:rect l="l" t="t" r="r" b="b"/>
            <a:pathLst>
              <a:path w="115569" h="143510">
                <a:moveTo>
                  <a:pt x="28790" y="57277"/>
                </a:moveTo>
                <a:lnTo>
                  <a:pt x="0" y="57277"/>
                </a:lnTo>
                <a:lnTo>
                  <a:pt x="0" y="86080"/>
                </a:lnTo>
                <a:lnTo>
                  <a:pt x="28790" y="86080"/>
                </a:lnTo>
                <a:lnTo>
                  <a:pt x="28790" y="57277"/>
                </a:lnTo>
                <a:close/>
              </a:path>
              <a:path w="115569" h="143510">
                <a:moveTo>
                  <a:pt x="115176" y="0"/>
                </a:moveTo>
                <a:lnTo>
                  <a:pt x="57581" y="0"/>
                </a:lnTo>
                <a:lnTo>
                  <a:pt x="57581" y="27940"/>
                </a:lnTo>
                <a:lnTo>
                  <a:pt x="28790" y="27940"/>
                </a:lnTo>
                <a:lnTo>
                  <a:pt x="28790" y="57150"/>
                </a:lnTo>
                <a:lnTo>
                  <a:pt x="57581" y="57150"/>
                </a:lnTo>
                <a:lnTo>
                  <a:pt x="57581" y="143510"/>
                </a:lnTo>
                <a:lnTo>
                  <a:pt x="115176" y="143510"/>
                </a:lnTo>
                <a:lnTo>
                  <a:pt x="115176" y="57150"/>
                </a:lnTo>
                <a:lnTo>
                  <a:pt x="115176" y="27940"/>
                </a:lnTo>
                <a:lnTo>
                  <a:pt x="11517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6601580" y="3334987"/>
            <a:ext cx="201930" cy="144145"/>
          </a:xfrm>
          <a:custGeom>
            <a:avLst/>
            <a:gdLst/>
            <a:ahLst/>
            <a:cxnLst/>
            <a:rect l="l" t="t" r="r" b="b"/>
            <a:pathLst>
              <a:path w="201930" h="144145">
                <a:moveTo>
                  <a:pt x="201561" y="28790"/>
                </a:moveTo>
                <a:lnTo>
                  <a:pt x="172770" y="28790"/>
                </a:lnTo>
                <a:lnTo>
                  <a:pt x="172770" y="0"/>
                </a:lnTo>
                <a:lnTo>
                  <a:pt x="143979" y="0"/>
                </a:lnTo>
                <a:lnTo>
                  <a:pt x="143979" y="28790"/>
                </a:lnTo>
                <a:lnTo>
                  <a:pt x="143979" y="115176"/>
                </a:lnTo>
                <a:lnTo>
                  <a:pt x="57594" y="115176"/>
                </a:lnTo>
                <a:lnTo>
                  <a:pt x="57594" y="28790"/>
                </a:lnTo>
                <a:lnTo>
                  <a:pt x="143979" y="28790"/>
                </a:lnTo>
                <a:lnTo>
                  <a:pt x="143979" y="0"/>
                </a:lnTo>
                <a:lnTo>
                  <a:pt x="28803" y="0"/>
                </a:lnTo>
                <a:lnTo>
                  <a:pt x="28803" y="28790"/>
                </a:lnTo>
                <a:lnTo>
                  <a:pt x="0" y="28790"/>
                </a:lnTo>
                <a:lnTo>
                  <a:pt x="0" y="115176"/>
                </a:lnTo>
                <a:lnTo>
                  <a:pt x="28803" y="115176"/>
                </a:lnTo>
                <a:lnTo>
                  <a:pt x="28803" y="143967"/>
                </a:lnTo>
                <a:lnTo>
                  <a:pt x="172770" y="143967"/>
                </a:lnTo>
                <a:lnTo>
                  <a:pt x="172770" y="115176"/>
                </a:lnTo>
                <a:lnTo>
                  <a:pt x="201561" y="115176"/>
                </a:lnTo>
                <a:lnTo>
                  <a:pt x="201561" y="2879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6831946" y="3277393"/>
            <a:ext cx="432434" cy="231140"/>
          </a:xfrm>
          <a:custGeom>
            <a:avLst/>
            <a:gdLst/>
            <a:ahLst/>
            <a:cxnLst/>
            <a:rect l="l" t="t" r="r" b="b"/>
            <a:pathLst>
              <a:path w="432434" h="231139">
                <a:moveTo>
                  <a:pt x="201561" y="0"/>
                </a:moveTo>
                <a:lnTo>
                  <a:pt x="28790" y="0"/>
                </a:lnTo>
                <a:lnTo>
                  <a:pt x="28790" y="28689"/>
                </a:lnTo>
                <a:lnTo>
                  <a:pt x="0" y="28689"/>
                </a:lnTo>
                <a:lnTo>
                  <a:pt x="0" y="85839"/>
                </a:lnTo>
                <a:lnTo>
                  <a:pt x="0" y="115049"/>
                </a:lnTo>
                <a:lnTo>
                  <a:pt x="0" y="172199"/>
                </a:lnTo>
                <a:lnTo>
                  <a:pt x="57581" y="172199"/>
                </a:lnTo>
                <a:lnTo>
                  <a:pt x="57581" y="115049"/>
                </a:lnTo>
                <a:lnTo>
                  <a:pt x="86385" y="115049"/>
                </a:lnTo>
                <a:lnTo>
                  <a:pt x="86385" y="86385"/>
                </a:lnTo>
                <a:lnTo>
                  <a:pt x="143967" y="86385"/>
                </a:lnTo>
                <a:lnTo>
                  <a:pt x="143967" y="172770"/>
                </a:lnTo>
                <a:lnTo>
                  <a:pt x="28790" y="172770"/>
                </a:lnTo>
                <a:lnTo>
                  <a:pt x="28790" y="201561"/>
                </a:lnTo>
                <a:lnTo>
                  <a:pt x="172770" y="201561"/>
                </a:lnTo>
                <a:lnTo>
                  <a:pt x="172770" y="172770"/>
                </a:lnTo>
                <a:lnTo>
                  <a:pt x="201561" y="172770"/>
                </a:lnTo>
                <a:lnTo>
                  <a:pt x="201561" y="86385"/>
                </a:lnTo>
                <a:lnTo>
                  <a:pt x="172770" y="86385"/>
                </a:lnTo>
                <a:lnTo>
                  <a:pt x="172770" y="57594"/>
                </a:lnTo>
                <a:lnTo>
                  <a:pt x="86385" y="57594"/>
                </a:lnTo>
                <a:lnTo>
                  <a:pt x="86385" y="85839"/>
                </a:lnTo>
                <a:lnTo>
                  <a:pt x="57581" y="85839"/>
                </a:lnTo>
                <a:lnTo>
                  <a:pt x="57581" y="28790"/>
                </a:lnTo>
                <a:lnTo>
                  <a:pt x="201561" y="28790"/>
                </a:lnTo>
                <a:lnTo>
                  <a:pt x="201561" y="0"/>
                </a:lnTo>
                <a:close/>
              </a:path>
              <a:path w="432434" h="231139">
                <a:moveTo>
                  <a:pt x="431927" y="86385"/>
                </a:moveTo>
                <a:lnTo>
                  <a:pt x="403123" y="86385"/>
                </a:lnTo>
                <a:lnTo>
                  <a:pt x="403123" y="57594"/>
                </a:lnTo>
                <a:lnTo>
                  <a:pt x="374332" y="57594"/>
                </a:lnTo>
                <a:lnTo>
                  <a:pt x="374332" y="86385"/>
                </a:lnTo>
                <a:lnTo>
                  <a:pt x="374332" y="172199"/>
                </a:lnTo>
                <a:lnTo>
                  <a:pt x="287947" y="172199"/>
                </a:lnTo>
                <a:lnTo>
                  <a:pt x="287947" y="115049"/>
                </a:lnTo>
                <a:lnTo>
                  <a:pt x="316738" y="115049"/>
                </a:lnTo>
                <a:lnTo>
                  <a:pt x="316738" y="86385"/>
                </a:lnTo>
                <a:lnTo>
                  <a:pt x="374332" y="86385"/>
                </a:lnTo>
                <a:lnTo>
                  <a:pt x="374332" y="57594"/>
                </a:lnTo>
                <a:lnTo>
                  <a:pt x="316738" y="57594"/>
                </a:lnTo>
                <a:lnTo>
                  <a:pt x="316738" y="85839"/>
                </a:lnTo>
                <a:lnTo>
                  <a:pt x="287947" y="85839"/>
                </a:lnTo>
                <a:lnTo>
                  <a:pt x="287947" y="57899"/>
                </a:lnTo>
                <a:lnTo>
                  <a:pt x="230352" y="57899"/>
                </a:lnTo>
                <a:lnTo>
                  <a:pt x="230352" y="85839"/>
                </a:lnTo>
                <a:lnTo>
                  <a:pt x="230352" y="115049"/>
                </a:lnTo>
                <a:lnTo>
                  <a:pt x="230352" y="172199"/>
                </a:lnTo>
                <a:lnTo>
                  <a:pt x="230352" y="201409"/>
                </a:lnTo>
                <a:lnTo>
                  <a:pt x="230352" y="230619"/>
                </a:lnTo>
                <a:lnTo>
                  <a:pt x="287947" y="230619"/>
                </a:lnTo>
                <a:lnTo>
                  <a:pt x="287947" y="201409"/>
                </a:lnTo>
                <a:lnTo>
                  <a:pt x="403123" y="201409"/>
                </a:lnTo>
                <a:lnTo>
                  <a:pt x="403123" y="172770"/>
                </a:lnTo>
                <a:lnTo>
                  <a:pt x="431927" y="172770"/>
                </a:lnTo>
                <a:lnTo>
                  <a:pt x="431927" y="8638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7292663" y="3334987"/>
            <a:ext cx="201930" cy="144145"/>
          </a:xfrm>
          <a:custGeom>
            <a:avLst/>
            <a:gdLst/>
            <a:ahLst/>
            <a:cxnLst/>
            <a:rect l="l" t="t" r="r" b="b"/>
            <a:pathLst>
              <a:path w="201930" h="144145">
                <a:moveTo>
                  <a:pt x="172770" y="115176"/>
                </a:moveTo>
                <a:lnTo>
                  <a:pt x="28790" y="115176"/>
                </a:lnTo>
                <a:lnTo>
                  <a:pt x="28790" y="143967"/>
                </a:lnTo>
                <a:lnTo>
                  <a:pt x="172770" y="143967"/>
                </a:lnTo>
                <a:lnTo>
                  <a:pt x="172770" y="115176"/>
                </a:lnTo>
                <a:close/>
              </a:path>
              <a:path w="201930" h="144145">
                <a:moveTo>
                  <a:pt x="201561" y="28790"/>
                </a:moveTo>
                <a:lnTo>
                  <a:pt x="172770" y="28790"/>
                </a:lnTo>
                <a:lnTo>
                  <a:pt x="172770" y="0"/>
                </a:lnTo>
                <a:lnTo>
                  <a:pt x="143967" y="0"/>
                </a:lnTo>
                <a:lnTo>
                  <a:pt x="143967" y="28790"/>
                </a:lnTo>
                <a:lnTo>
                  <a:pt x="143967" y="57454"/>
                </a:lnTo>
                <a:lnTo>
                  <a:pt x="57581" y="57454"/>
                </a:lnTo>
                <a:lnTo>
                  <a:pt x="57581" y="28790"/>
                </a:lnTo>
                <a:lnTo>
                  <a:pt x="143967" y="28790"/>
                </a:lnTo>
                <a:lnTo>
                  <a:pt x="143967" y="0"/>
                </a:lnTo>
                <a:lnTo>
                  <a:pt x="28790" y="0"/>
                </a:lnTo>
                <a:lnTo>
                  <a:pt x="28790" y="28244"/>
                </a:lnTo>
                <a:lnTo>
                  <a:pt x="0" y="28244"/>
                </a:lnTo>
                <a:lnTo>
                  <a:pt x="0" y="57454"/>
                </a:lnTo>
                <a:lnTo>
                  <a:pt x="0" y="86664"/>
                </a:lnTo>
                <a:lnTo>
                  <a:pt x="0" y="114604"/>
                </a:lnTo>
                <a:lnTo>
                  <a:pt x="57581" y="114604"/>
                </a:lnTo>
                <a:lnTo>
                  <a:pt x="57581" y="86664"/>
                </a:lnTo>
                <a:lnTo>
                  <a:pt x="201561" y="86664"/>
                </a:lnTo>
                <a:lnTo>
                  <a:pt x="201561" y="57581"/>
                </a:lnTo>
                <a:lnTo>
                  <a:pt x="201561" y="57454"/>
                </a:lnTo>
                <a:lnTo>
                  <a:pt x="201561" y="2879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7551820" y="3334987"/>
            <a:ext cx="173355" cy="144145"/>
          </a:xfrm>
          <a:custGeom>
            <a:avLst/>
            <a:gdLst/>
            <a:ahLst/>
            <a:cxnLst/>
            <a:rect l="l" t="t" r="r" b="b"/>
            <a:pathLst>
              <a:path w="173355" h="144145">
                <a:moveTo>
                  <a:pt x="172770" y="0"/>
                </a:moveTo>
                <a:lnTo>
                  <a:pt x="0" y="0"/>
                </a:lnTo>
                <a:lnTo>
                  <a:pt x="0" y="28790"/>
                </a:lnTo>
                <a:lnTo>
                  <a:pt x="57581" y="28790"/>
                </a:lnTo>
                <a:lnTo>
                  <a:pt x="57581" y="143967"/>
                </a:lnTo>
                <a:lnTo>
                  <a:pt x="115176" y="143967"/>
                </a:lnTo>
                <a:lnTo>
                  <a:pt x="115176" y="28790"/>
                </a:lnTo>
                <a:lnTo>
                  <a:pt x="172770" y="28790"/>
                </a:lnTo>
                <a:lnTo>
                  <a:pt x="17277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17753381" y="3334987"/>
            <a:ext cx="201930" cy="144145"/>
          </a:xfrm>
          <a:custGeom>
            <a:avLst/>
            <a:gdLst/>
            <a:ahLst/>
            <a:cxnLst/>
            <a:rect l="l" t="t" r="r" b="b"/>
            <a:pathLst>
              <a:path w="201930" h="144145">
                <a:moveTo>
                  <a:pt x="201561" y="28244"/>
                </a:moveTo>
                <a:lnTo>
                  <a:pt x="172770" y="28244"/>
                </a:lnTo>
                <a:lnTo>
                  <a:pt x="172770" y="0"/>
                </a:lnTo>
                <a:lnTo>
                  <a:pt x="28790" y="0"/>
                </a:lnTo>
                <a:lnTo>
                  <a:pt x="28790" y="28790"/>
                </a:lnTo>
                <a:lnTo>
                  <a:pt x="143979" y="28790"/>
                </a:lnTo>
                <a:lnTo>
                  <a:pt x="143979" y="57454"/>
                </a:lnTo>
                <a:lnTo>
                  <a:pt x="143979" y="86664"/>
                </a:lnTo>
                <a:lnTo>
                  <a:pt x="143979" y="114604"/>
                </a:lnTo>
                <a:lnTo>
                  <a:pt x="57594" y="114604"/>
                </a:lnTo>
                <a:lnTo>
                  <a:pt x="57594" y="86664"/>
                </a:lnTo>
                <a:lnTo>
                  <a:pt x="143979" y="86664"/>
                </a:lnTo>
                <a:lnTo>
                  <a:pt x="143979" y="57454"/>
                </a:lnTo>
                <a:lnTo>
                  <a:pt x="28790" y="57454"/>
                </a:lnTo>
                <a:lnTo>
                  <a:pt x="28790" y="86385"/>
                </a:lnTo>
                <a:lnTo>
                  <a:pt x="0" y="86385"/>
                </a:lnTo>
                <a:lnTo>
                  <a:pt x="0" y="115176"/>
                </a:lnTo>
                <a:lnTo>
                  <a:pt x="28790" y="115176"/>
                </a:lnTo>
                <a:lnTo>
                  <a:pt x="28790" y="143814"/>
                </a:lnTo>
                <a:lnTo>
                  <a:pt x="201561" y="143814"/>
                </a:lnTo>
                <a:lnTo>
                  <a:pt x="201561" y="114604"/>
                </a:lnTo>
                <a:lnTo>
                  <a:pt x="201561" y="86664"/>
                </a:lnTo>
                <a:lnTo>
                  <a:pt x="201561" y="57454"/>
                </a:lnTo>
                <a:lnTo>
                  <a:pt x="201561" y="282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7983734" y="3334987"/>
            <a:ext cx="316865" cy="144145"/>
          </a:xfrm>
          <a:custGeom>
            <a:avLst/>
            <a:gdLst/>
            <a:ahLst/>
            <a:cxnLst/>
            <a:rect l="l" t="t" r="r" b="b"/>
            <a:pathLst>
              <a:path w="316865" h="144145">
                <a:moveTo>
                  <a:pt x="172770" y="115176"/>
                </a:moveTo>
                <a:lnTo>
                  <a:pt x="28803" y="115176"/>
                </a:lnTo>
                <a:lnTo>
                  <a:pt x="28803" y="143967"/>
                </a:lnTo>
                <a:lnTo>
                  <a:pt x="172770" y="143967"/>
                </a:lnTo>
                <a:lnTo>
                  <a:pt x="172770" y="115176"/>
                </a:lnTo>
                <a:close/>
              </a:path>
              <a:path w="316865" h="144145">
                <a:moveTo>
                  <a:pt x="201574" y="28790"/>
                </a:moveTo>
                <a:lnTo>
                  <a:pt x="172770" y="28790"/>
                </a:lnTo>
                <a:lnTo>
                  <a:pt x="172770" y="0"/>
                </a:lnTo>
                <a:lnTo>
                  <a:pt x="143979" y="0"/>
                </a:lnTo>
                <a:lnTo>
                  <a:pt x="143979" y="28790"/>
                </a:lnTo>
                <a:lnTo>
                  <a:pt x="143979" y="57454"/>
                </a:lnTo>
                <a:lnTo>
                  <a:pt x="57594" y="57454"/>
                </a:lnTo>
                <a:lnTo>
                  <a:pt x="57594" y="28790"/>
                </a:lnTo>
                <a:lnTo>
                  <a:pt x="143979" y="28790"/>
                </a:lnTo>
                <a:lnTo>
                  <a:pt x="143979" y="0"/>
                </a:lnTo>
                <a:lnTo>
                  <a:pt x="28803" y="0"/>
                </a:lnTo>
                <a:lnTo>
                  <a:pt x="28803" y="28244"/>
                </a:lnTo>
                <a:lnTo>
                  <a:pt x="0" y="28244"/>
                </a:lnTo>
                <a:lnTo>
                  <a:pt x="0" y="57454"/>
                </a:lnTo>
                <a:lnTo>
                  <a:pt x="0" y="86664"/>
                </a:lnTo>
                <a:lnTo>
                  <a:pt x="0" y="114604"/>
                </a:lnTo>
                <a:lnTo>
                  <a:pt x="57594" y="114604"/>
                </a:lnTo>
                <a:lnTo>
                  <a:pt x="57594" y="86664"/>
                </a:lnTo>
                <a:lnTo>
                  <a:pt x="201574" y="86664"/>
                </a:lnTo>
                <a:lnTo>
                  <a:pt x="201574" y="57581"/>
                </a:lnTo>
                <a:lnTo>
                  <a:pt x="201574" y="57454"/>
                </a:lnTo>
                <a:lnTo>
                  <a:pt x="201574" y="28790"/>
                </a:lnTo>
                <a:close/>
              </a:path>
              <a:path w="316865" h="144145">
                <a:moveTo>
                  <a:pt x="316750" y="28244"/>
                </a:moveTo>
                <a:lnTo>
                  <a:pt x="287959" y="28244"/>
                </a:lnTo>
                <a:lnTo>
                  <a:pt x="287959" y="304"/>
                </a:lnTo>
                <a:lnTo>
                  <a:pt x="230365" y="304"/>
                </a:lnTo>
                <a:lnTo>
                  <a:pt x="230365" y="28244"/>
                </a:lnTo>
                <a:lnTo>
                  <a:pt x="230365" y="57454"/>
                </a:lnTo>
                <a:lnTo>
                  <a:pt x="230365" y="143814"/>
                </a:lnTo>
                <a:lnTo>
                  <a:pt x="287959" y="143814"/>
                </a:lnTo>
                <a:lnTo>
                  <a:pt x="287959" y="57454"/>
                </a:lnTo>
                <a:lnTo>
                  <a:pt x="316750" y="57454"/>
                </a:lnTo>
                <a:lnTo>
                  <a:pt x="316750" y="282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8300484" y="3334987"/>
            <a:ext cx="346075" cy="144145"/>
          </a:xfrm>
          <a:custGeom>
            <a:avLst/>
            <a:gdLst/>
            <a:ahLst/>
            <a:cxnLst/>
            <a:rect l="l" t="t" r="r" b="b"/>
            <a:pathLst>
              <a:path w="346075" h="144145">
                <a:moveTo>
                  <a:pt x="28790" y="57581"/>
                </a:moveTo>
                <a:lnTo>
                  <a:pt x="0" y="57581"/>
                </a:lnTo>
                <a:lnTo>
                  <a:pt x="0" y="115176"/>
                </a:lnTo>
                <a:lnTo>
                  <a:pt x="28790" y="115176"/>
                </a:lnTo>
                <a:lnTo>
                  <a:pt x="28790" y="57581"/>
                </a:lnTo>
                <a:close/>
              </a:path>
              <a:path w="346075" h="144145">
                <a:moveTo>
                  <a:pt x="115176" y="304"/>
                </a:moveTo>
                <a:lnTo>
                  <a:pt x="57594" y="304"/>
                </a:lnTo>
                <a:lnTo>
                  <a:pt x="57594" y="28244"/>
                </a:lnTo>
                <a:lnTo>
                  <a:pt x="28790" y="28244"/>
                </a:lnTo>
                <a:lnTo>
                  <a:pt x="28790" y="57454"/>
                </a:lnTo>
                <a:lnTo>
                  <a:pt x="57594" y="57454"/>
                </a:lnTo>
                <a:lnTo>
                  <a:pt x="57594" y="143814"/>
                </a:lnTo>
                <a:lnTo>
                  <a:pt x="115176" y="143814"/>
                </a:lnTo>
                <a:lnTo>
                  <a:pt x="115176" y="57454"/>
                </a:lnTo>
                <a:lnTo>
                  <a:pt x="115176" y="28244"/>
                </a:lnTo>
                <a:lnTo>
                  <a:pt x="115176" y="304"/>
                </a:lnTo>
                <a:close/>
              </a:path>
              <a:path w="346075" h="144145">
                <a:moveTo>
                  <a:pt x="259156" y="57454"/>
                </a:moveTo>
                <a:lnTo>
                  <a:pt x="230365" y="57454"/>
                </a:lnTo>
                <a:lnTo>
                  <a:pt x="230365" y="86664"/>
                </a:lnTo>
                <a:lnTo>
                  <a:pt x="230365" y="114604"/>
                </a:lnTo>
                <a:lnTo>
                  <a:pt x="201561" y="114604"/>
                </a:lnTo>
                <a:lnTo>
                  <a:pt x="201561" y="86664"/>
                </a:lnTo>
                <a:lnTo>
                  <a:pt x="230365" y="86664"/>
                </a:lnTo>
                <a:lnTo>
                  <a:pt x="230365" y="57454"/>
                </a:lnTo>
                <a:lnTo>
                  <a:pt x="201561" y="57454"/>
                </a:lnTo>
                <a:lnTo>
                  <a:pt x="201561" y="304"/>
                </a:lnTo>
                <a:lnTo>
                  <a:pt x="143979" y="304"/>
                </a:lnTo>
                <a:lnTo>
                  <a:pt x="143979" y="57454"/>
                </a:lnTo>
                <a:lnTo>
                  <a:pt x="143979" y="86664"/>
                </a:lnTo>
                <a:lnTo>
                  <a:pt x="143979" y="114604"/>
                </a:lnTo>
                <a:lnTo>
                  <a:pt x="143979" y="143814"/>
                </a:lnTo>
                <a:lnTo>
                  <a:pt x="259156" y="143814"/>
                </a:lnTo>
                <a:lnTo>
                  <a:pt x="259156" y="115176"/>
                </a:lnTo>
                <a:lnTo>
                  <a:pt x="259156" y="114604"/>
                </a:lnTo>
                <a:lnTo>
                  <a:pt x="259156" y="86664"/>
                </a:lnTo>
                <a:lnTo>
                  <a:pt x="259156" y="86385"/>
                </a:lnTo>
                <a:lnTo>
                  <a:pt x="259156" y="57454"/>
                </a:lnTo>
                <a:close/>
              </a:path>
              <a:path w="346075" h="144145">
                <a:moveTo>
                  <a:pt x="345541" y="0"/>
                </a:moveTo>
                <a:lnTo>
                  <a:pt x="287947" y="0"/>
                </a:lnTo>
                <a:lnTo>
                  <a:pt x="287947" y="143967"/>
                </a:lnTo>
                <a:lnTo>
                  <a:pt x="345541" y="143967"/>
                </a:lnTo>
                <a:lnTo>
                  <a:pt x="3455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18674818" y="3334987"/>
            <a:ext cx="201930" cy="144145"/>
          </a:xfrm>
          <a:custGeom>
            <a:avLst/>
            <a:gdLst/>
            <a:ahLst/>
            <a:cxnLst/>
            <a:rect l="l" t="t" r="r" b="b"/>
            <a:pathLst>
              <a:path w="201930" h="144145">
                <a:moveTo>
                  <a:pt x="172770" y="115176"/>
                </a:moveTo>
                <a:lnTo>
                  <a:pt x="28790" y="115176"/>
                </a:lnTo>
                <a:lnTo>
                  <a:pt x="28790" y="143967"/>
                </a:lnTo>
                <a:lnTo>
                  <a:pt x="172770" y="143967"/>
                </a:lnTo>
                <a:lnTo>
                  <a:pt x="172770" y="115176"/>
                </a:lnTo>
                <a:close/>
              </a:path>
              <a:path w="201930" h="144145">
                <a:moveTo>
                  <a:pt x="201561" y="28790"/>
                </a:moveTo>
                <a:lnTo>
                  <a:pt x="172770" y="28790"/>
                </a:lnTo>
                <a:lnTo>
                  <a:pt x="172770" y="0"/>
                </a:lnTo>
                <a:lnTo>
                  <a:pt x="143979" y="0"/>
                </a:lnTo>
                <a:lnTo>
                  <a:pt x="143979" y="28790"/>
                </a:lnTo>
                <a:lnTo>
                  <a:pt x="143979" y="57454"/>
                </a:lnTo>
                <a:lnTo>
                  <a:pt x="57594" y="57454"/>
                </a:lnTo>
                <a:lnTo>
                  <a:pt x="57594" y="28790"/>
                </a:lnTo>
                <a:lnTo>
                  <a:pt x="143979" y="28790"/>
                </a:lnTo>
                <a:lnTo>
                  <a:pt x="143979" y="0"/>
                </a:lnTo>
                <a:lnTo>
                  <a:pt x="28790" y="0"/>
                </a:lnTo>
                <a:lnTo>
                  <a:pt x="28790" y="28244"/>
                </a:lnTo>
                <a:lnTo>
                  <a:pt x="0" y="28244"/>
                </a:lnTo>
                <a:lnTo>
                  <a:pt x="0" y="57454"/>
                </a:lnTo>
                <a:lnTo>
                  <a:pt x="0" y="86664"/>
                </a:lnTo>
                <a:lnTo>
                  <a:pt x="0" y="114604"/>
                </a:lnTo>
                <a:lnTo>
                  <a:pt x="57594" y="114604"/>
                </a:lnTo>
                <a:lnTo>
                  <a:pt x="57594" y="86664"/>
                </a:lnTo>
                <a:lnTo>
                  <a:pt x="201561" y="86664"/>
                </a:lnTo>
                <a:lnTo>
                  <a:pt x="201561" y="57581"/>
                </a:lnTo>
                <a:lnTo>
                  <a:pt x="201561" y="57454"/>
                </a:lnTo>
                <a:lnTo>
                  <a:pt x="201561" y="2879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16716756" y="3617232"/>
            <a:ext cx="201930" cy="144780"/>
          </a:xfrm>
          <a:custGeom>
            <a:avLst/>
            <a:gdLst/>
            <a:ahLst/>
            <a:cxnLst/>
            <a:rect l="l" t="t" r="r" b="b"/>
            <a:pathLst>
              <a:path w="201930" h="144779">
                <a:moveTo>
                  <a:pt x="201574" y="86855"/>
                </a:moveTo>
                <a:lnTo>
                  <a:pt x="143979" y="86855"/>
                </a:lnTo>
                <a:lnTo>
                  <a:pt x="143979" y="144437"/>
                </a:lnTo>
                <a:lnTo>
                  <a:pt x="201574" y="144437"/>
                </a:lnTo>
                <a:lnTo>
                  <a:pt x="201574" y="86855"/>
                </a:lnTo>
                <a:close/>
              </a:path>
              <a:path w="201930" h="144779">
                <a:moveTo>
                  <a:pt x="201574" y="58420"/>
                </a:moveTo>
                <a:lnTo>
                  <a:pt x="57594" y="58420"/>
                </a:lnTo>
                <a:lnTo>
                  <a:pt x="57594" y="0"/>
                </a:lnTo>
                <a:lnTo>
                  <a:pt x="0" y="0"/>
                </a:lnTo>
                <a:lnTo>
                  <a:pt x="0" y="58420"/>
                </a:lnTo>
                <a:lnTo>
                  <a:pt x="0" y="86360"/>
                </a:lnTo>
                <a:lnTo>
                  <a:pt x="0" y="144780"/>
                </a:lnTo>
                <a:lnTo>
                  <a:pt x="57594" y="144780"/>
                </a:lnTo>
                <a:lnTo>
                  <a:pt x="57594" y="86360"/>
                </a:lnTo>
                <a:lnTo>
                  <a:pt x="201574" y="86360"/>
                </a:lnTo>
                <a:lnTo>
                  <a:pt x="201574" y="58420"/>
                </a:lnTo>
                <a:close/>
              </a:path>
              <a:path w="201930" h="144779">
                <a:moveTo>
                  <a:pt x="201574" y="469"/>
                </a:moveTo>
                <a:lnTo>
                  <a:pt x="143979" y="469"/>
                </a:lnTo>
                <a:lnTo>
                  <a:pt x="143979" y="58051"/>
                </a:lnTo>
                <a:lnTo>
                  <a:pt x="201574" y="58051"/>
                </a:lnTo>
                <a:lnTo>
                  <a:pt x="201574" y="4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16947122" y="3617232"/>
            <a:ext cx="1008380" cy="144780"/>
          </a:xfrm>
          <a:custGeom>
            <a:avLst/>
            <a:gdLst/>
            <a:ahLst/>
            <a:cxnLst/>
            <a:rect l="l" t="t" r="r" b="b"/>
            <a:pathLst>
              <a:path w="1008380" h="144779">
                <a:moveTo>
                  <a:pt x="201561" y="29210"/>
                </a:moveTo>
                <a:lnTo>
                  <a:pt x="172770" y="29210"/>
                </a:lnTo>
                <a:lnTo>
                  <a:pt x="172770" y="469"/>
                </a:lnTo>
                <a:lnTo>
                  <a:pt x="28790" y="469"/>
                </a:lnTo>
                <a:lnTo>
                  <a:pt x="28790" y="29260"/>
                </a:lnTo>
                <a:lnTo>
                  <a:pt x="143979" y="29260"/>
                </a:lnTo>
                <a:lnTo>
                  <a:pt x="143979" y="58420"/>
                </a:lnTo>
                <a:lnTo>
                  <a:pt x="28790" y="58420"/>
                </a:lnTo>
                <a:lnTo>
                  <a:pt x="28790" y="86360"/>
                </a:lnTo>
                <a:lnTo>
                  <a:pt x="143979" y="86360"/>
                </a:lnTo>
                <a:lnTo>
                  <a:pt x="143979" y="115570"/>
                </a:lnTo>
                <a:lnTo>
                  <a:pt x="57594" y="115570"/>
                </a:lnTo>
                <a:lnTo>
                  <a:pt x="57594" y="86855"/>
                </a:lnTo>
                <a:lnTo>
                  <a:pt x="0" y="86855"/>
                </a:lnTo>
                <a:lnTo>
                  <a:pt x="0" y="115646"/>
                </a:lnTo>
                <a:lnTo>
                  <a:pt x="28790" y="115646"/>
                </a:lnTo>
                <a:lnTo>
                  <a:pt x="28790" y="144780"/>
                </a:lnTo>
                <a:lnTo>
                  <a:pt x="201561" y="144780"/>
                </a:lnTo>
                <a:lnTo>
                  <a:pt x="201561" y="115570"/>
                </a:lnTo>
                <a:lnTo>
                  <a:pt x="201561" y="86360"/>
                </a:lnTo>
                <a:lnTo>
                  <a:pt x="201561" y="58420"/>
                </a:lnTo>
                <a:lnTo>
                  <a:pt x="201561" y="29210"/>
                </a:lnTo>
                <a:close/>
              </a:path>
              <a:path w="1008380" h="144779">
                <a:moveTo>
                  <a:pt x="431927" y="86855"/>
                </a:moveTo>
                <a:lnTo>
                  <a:pt x="374332" y="86855"/>
                </a:lnTo>
                <a:lnTo>
                  <a:pt x="374332" y="115570"/>
                </a:lnTo>
                <a:lnTo>
                  <a:pt x="287947" y="115570"/>
                </a:lnTo>
                <a:lnTo>
                  <a:pt x="287947" y="86360"/>
                </a:lnTo>
                <a:lnTo>
                  <a:pt x="403123" y="86360"/>
                </a:lnTo>
                <a:lnTo>
                  <a:pt x="403123" y="58420"/>
                </a:lnTo>
                <a:lnTo>
                  <a:pt x="287947" y="58420"/>
                </a:lnTo>
                <a:lnTo>
                  <a:pt x="287947" y="29210"/>
                </a:lnTo>
                <a:lnTo>
                  <a:pt x="403123" y="29210"/>
                </a:lnTo>
                <a:lnTo>
                  <a:pt x="403123" y="0"/>
                </a:lnTo>
                <a:lnTo>
                  <a:pt x="230365" y="0"/>
                </a:lnTo>
                <a:lnTo>
                  <a:pt x="230365" y="29210"/>
                </a:lnTo>
                <a:lnTo>
                  <a:pt x="230365" y="58420"/>
                </a:lnTo>
                <a:lnTo>
                  <a:pt x="230365" y="86360"/>
                </a:lnTo>
                <a:lnTo>
                  <a:pt x="230365" y="115570"/>
                </a:lnTo>
                <a:lnTo>
                  <a:pt x="230365" y="144780"/>
                </a:lnTo>
                <a:lnTo>
                  <a:pt x="403123" y="144780"/>
                </a:lnTo>
                <a:lnTo>
                  <a:pt x="403123" y="115646"/>
                </a:lnTo>
                <a:lnTo>
                  <a:pt x="431927" y="115646"/>
                </a:lnTo>
                <a:lnTo>
                  <a:pt x="431927" y="86855"/>
                </a:lnTo>
                <a:close/>
              </a:path>
              <a:path w="1008380" h="144779">
                <a:moveTo>
                  <a:pt x="431927" y="29260"/>
                </a:moveTo>
                <a:lnTo>
                  <a:pt x="374332" y="29260"/>
                </a:lnTo>
                <a:lnTo>
                  <a:pt x="374332" y="58051"/>
                </a:lnTo>
                <a:lnTo>
                  <a:pt x="431927" y="58051"/>
                </a:lnTo>
                <a:lnTo>
                  <a:pt x="431927" y="29260"/>
                </a:lnTo>
                <a:close/>
              </a:path>
              <a:path w="1008380" h="144779">
                <a:moveTo>
                  <a:pt x="575894" y="58420"/>
                </a:moveTo>
                <a:lnTo>
                  <a:pt x="518312" y="58420"/>
                </a:lnTo>
                <a:lnTo>
                  <a:pt x="518312" y="0"/>
                </a:lnTo>
                <a:lnTo>
                  <a:pt x="460717" y="0"/>
                </a:lnTo>
                <a:lnTo>
                  <a:pt x="460717" y="58420"/>
                </a:lnTo>
                <a:lnTo>
                  <a:pt x="460717" y="86360"/>
                </a:lnTo>
                <a:lnTo>
                  <a:pt x="460717" y="115570"/>
                </a:lnTo>
                <a:lnTo>
                  <a:pt x="460717" y="144780"/>
                </a:lnTo>
                <a:lnTo>
                  <a:pt x="575894" y="144780"/>
                </a:lnTo>
                <a:lnTo>
                  <a:pt x="575894" y="115646"/>
                </a:lnTo>
                <a:lnTo>
                  <a:pt x="575894" y="86855"/>
                </a:lnTo>
                <a:lnTo>
                  <a:pt x="547103" y="86855"/>
                </a:lnTo>
                <a:lnTo>
                  <a:pt x="547103" y="115570"/>
                </a:lnTo>
                <a:lnTo>
                  <a:pt x="518312" y="115570"/>
                </a:lnTo>
                <a:lnTo>
                  <a:pt x="518312" y="86360"/>
                </a:lnTo>
                <a:lnTo>
                  <a:pt x="575894" y="86360"/>
                </a:lnTo>
                <a:lnTo>
                  <a:pt x="575894" y="58420"/>
                </a:lnTo>
                <a:close/>
              </a:path>
              <a:path w="1008380" h="144779">
                <a:moveTo>
                  <a:pt x="662279" y="469"/>
                </a:moveTo>
                <a:lnTo>
                  <a:pt x="604697" y="469"/>
                </a:lnTo>
                <a:lnTo>
                  <a:pt x="604697" y="144437"/>
                </a:lnTo>
                <a:lnTo>
                  <a:pt x="662279" y="144437"/>
                </a:lnTo>
                <a:lnTo>
                  <a:pt x="662279" y="469"/>
                </a:lnTo>
                <a:close/>
              </a:path>
              <a:path w="1008380" h="144779">
                <a:moveTo>
                  <a:pt x="835050" y="29260"/>
                </a:moveTo>
                <a:lnTo>
                  <a:pt x="806259" y="29260"/>
                </a:lnTo>
                <a:lnTo>
                  <a:pt x="806259" y="58051"/>
                </a:lnTo>
                <a:lnTo>
                  <a:pt x="835050" y="58051"/>
                </a:lnTo>
                <a:lnTo>
                  <a:pt x="835050" y="29260"/>
                </a:lnTo>
                <a:close/>
              </a:path>
              <a:path w="1008380" h="144779">
                <a:moveTo>
                  <a:pt x="863854" y="58420"/>
                </a:moveTo>
                <a:lnTo>
                  <a:pt x="748665" y="58420"/>
                </a:lnTo>
                <a:lnTo>
                  <a:pt x="748665" y="0"/>
                </a:lnTo>
                <a:lnTo>
                  <a:pt x="691083" y="0"/>
                </a:lnTo>
                <a:lnTo>
                  <a:pt x="691083" y="58420"/>
                </a:lnTo>
                <a:lnTo>
                  <a:pt x="691083" y="86360"/>
                </a:lnTo>
                <a:lnTo>
                  <a:pt x="691083" y="144780"/>
                </a:lnTo>
                <a:lnTo>
                  <a:pt x="748665" y="144780"/>
                </a:lnTo>
                <a:lnTo>
                  <a:pt x="748665" y="86360"/>
                </a:lnTo>
                <a:lnTo>
                  <a:pt x="863854" y="86360"/>
                </a:lnTo>
                <a:lnTo>
                  <a:pt x="863854" y="58420"/>
                </a:lnTo>
                <a:close/>
              </a:path>
              <a:path w="1008380" h="144779">
                <a:moveTo>
                  <a:pt x="892644" y="86855"/>
                </a:moveTo>
                <a:lnTo>
                  <a:pt x="835050" y="86855"/>
                </a:lnTo>
                <a:lnTo>
                  <a:pt x="835050" y="144437"/>
                </a:lnTo>
                <a:lnTo>
                  <a:pt x="892644" y="144437"/>
                </a:lnTo>
                <a:lnTo>
                  <a:pt x="892644" y="86855"/>
                </a:lnTo>
                <a:close/>
              </a:path>
              <a:path w="1008380" h="144779">
                <a:moveTo>
                  <a:pt x="892644" y="469"/>
                </a:moveTo>
                <a:lnTo>
                  <a:pt x="835050" y="469"/>
                </a:lnTo>
                <a:lnTo>
                  <a:pt x="835050" y="29260"/>
                </a:lnTo>
                <a:lnTo>
                  <a:pt x="892644" y="29260"/>
                </a:lnTo>
                <a:lnTo>
                  <a:pt x="892644" y="469"/>
                </a:lnTo>
                <a:close/>
              </a:path>
              <a:path w="1008380" h="144779">
                <a:moveTo>
                  <a:pt x="1007821" y="86360"/>
                </a:moveTo>
                <a:lnTo>
                  <a:pt x="979030" y="86360"/>
                </a:lnTo>
                <a:lnTo>
                  <a:pt x="979030" y="0"/>
                </a:lnTo>
                <a:lnTo>
                  <a:pt x="921435" y="0"/>
                </a:lnTo>
                <a:lnTo>
                  <a:pt x="921435" y="86360"/>
                </a:lnTo>
                <a:lnTo>
                  <a:pt x="921435" y="115570"/>
                </a:lnTo>
                <a:lnTo>
                  <a:pt x="921435" y="144780"/>
                </a:lnTo>
                <a:lnTo>
                  <a:pt x="979030" y="144780"/>
                </a:lnTo>
                <a:lnTo>
                  <a:pt x="979030" y="115570"/>
                </a:lnTo>
                <a:lnTo>
                  <a:pt x="1007821" y="115570"/>
                </a:lnTo>
                <a:lnTo>
                  <a:pt x="1007821" y="8636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17954942" y="3617232"/>
            <a:ext cx="115570" cy="144780"/>
          </a:xfrm>
          <a:custGeom>
            <a:avLst/>
            <a:gdLst/>
            <a:ahLst/>
            <a:cxnLst/>
            <a:rect l="l" t="t" r="r" b="b"/>
            <a:pathLst>
              <a:path w="115569" h="144779">
                <a:moveTo>
                  <a:pt x="115176" y="0"/>
                </a:moveTo>
                <a:lnTo>
                  <a:pt x="57594" y="0"/>
                </a:lnTo>
                <a:lnTo>
                  <a:pt x="57594" y="29210"/>
                </a:lnTo>
                <a:lnTo>
                  <a:pt x="28790" y="29210"/>
                </a:lnTo>
                <a:lnTo>
                  <a:pt x="28790" y="58051"/>
                </a:lnTo>
                <a:lnTo>
                  <a:pt x="0" y="58051"/>
                </a:lnTo>
                <a:lnTo>
                  <a:pt x="0" y="86855"/>
                </a:lnTo>
                <a:lnTo>
                  <a:pt x="28790" y="86855"/>
                </a:lnTo>
                <a:lnTo>
                  <a:pt x="28790" y="58420"/>
                </a:lnTo>
                <a:lnTo>
                  <a:pt x="57594" y="58420"/>
                </a:lnTo>
                <a:lnTo>
                  <a:pt x="57594" y="144780"/>
                </a:lnTo>
                <a:lnTo>
                  <a:pt x="115176" y="144780"/>
                </a:lnTo>
                <a:lnTo>
                  <a:pt x="115176" y="58420"/>
                </a:lnTo>
                <a:lnTo>
                  <a:pt x="115176" y="29210"/>
                </a:lnTo>
                <a:lnTo>
                  <a:pt x="11517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623017" y="3884698"/>
            <a:ext cx="18570575" cy="20955"/>
          </a:xfrm>
          <a:custGeom>
            <a:avLst/>
            <a:gdLst/>
            <a:ahLst/>
            <a:cxnLst/>
            <a:rect l="l" t="t" r="r" b="b"/>
            <a:pathLst>
              <a:path w="18570575" h="20954">
                <a:moveTo>
                  <a:pt x="18570115" y="0"/>
                </a:moveTo>
                <a:lnTo>
                  <a:pt x="0" y="0"/>
                </a:lnTo>
                <a:lnTo>
                  <a:pt x="0" y="20941"/>
                </a:lnTo>
                <a:lnTo>
                  <a:pt x="18570115" y="20941"/>
                </a:lnTo>
                <a:lnTo>
                  <a:pt x="1857011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623017" y="4837548"/>
            <a:ext cx="18601690" cy="20955"/>
          </a:xfrm>
          <a:custGeom>
            <a:avLst/>
            <a:gdLst/>
            <a:ahLst/>
            <a:cxnLst/>
            <a:rect l="l" t="t" r="r" b="b"/>
            <a:pathLst>
              <a:path w="18601690" h="20954">
                <a:moveTo>
                  <a:pt x="18601527" y="0"/>
                </a:moveTo>
                <a:lnTo>
                  <a:pt x="0" y="0"/>
                </a:lnTo>
                <a:lnTo>
                  <a:pt x="0" y="20941"/>
                </a:lnTo>
                <a:lnTo>
                  <a:pt x="18601527" y="20941"/>
                </a:lnTo>
                <a:lnTo>
                  <a:pt x="1860152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753903" y="5842754"/>
            <a:ext cx="18439765" cy="20955"/>
          </a:xfrm>
          <a:custGeom>
            <a:avLst/>
            <a:gdLst/>
            <a:ahLst/>
            <a:cxnLst/>
            <a:rect l="l" t="t" r="r" b="b"/>
            <a:pathLst>
              <a:path w="18439765" h="20954">
                <a:moveTo>
                  <a:pt x="18439229" y="0"/>
                </a:moveTo>
                <a:lnTo>
                  <a:pt x="0" y="0"/>
                </a:lnTo>
                <a:lnTo>
                  <a:pt x="0" y="20941"/>
                </a:lnTo>
                <a:lnTo>
                  <a:pt x="18439229" y="20941"/>
                </a:lnTo>
                <a:lnTo>
                  <a:pt x="1843922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785316" y="6931726"/>
            <a:ext cx="18439765" cy="20955"/>
          </a:xfrm>
          <a:custGeom>
            <a:avLst/>
            <a:gdLst/>
            <a:ahLst/>
            <a:cxnLst/>
            <a:rect l="l" t="t" r="r" b="b"/>
            <a:pathLst>
              <a:path w="18439765" h="20954">
                <a:moveTo>
                  <a:pt x="18439229" y="0"/>
                </a:moveTo>
                <a:lnTo>
                  <a:pt x="0" y="0"/>
                </a:lnTo>
                <a:lnTo>
                  <a:pt x="0" y="20941"/>
                </a:lnTo>
                <a:lnTo>
                  <a:pt x="18439229" y="20941"/>
                </a:lnTo>
                <a:lnTo>
                  <a:pt x="1843922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795787" y="7915989"/>
            <a:ext cx="18439765" cy="20955"/>
          </a:xfrm>
          <a:custGeom>
            <a:avLst/>
            <a:gdLst/>
            <a:ahLst/>
            <a:cxnLst/>
            <a:rect l="l" t="t" r="r" b="b"/>
            <a:pathLst>
              <a:path w="18439765" h="20954">
                <a:moveTo>
                  <a:pt x="18439229" y="0"/>
                </a:moveTo>
                <a:lnTo>
                  <a:pt x="0" y="0"/>
                </a:lnTo>
                <a:lnTo>
                  <a:pt x="0" y="20941"/>
                </a:lnTo>
                <a:lnTo>
                  <a:pt x="18439229" y="20941"/>
                </a:lnTo>
                <a:lnTo>
                  <a:pt x="1843922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753903" y="8900252"/>
            <a:ext cx="18439765" cy="20955"/>
          </a:xfrm>
          <a:custGeom>
            <a:avLst/>
            <a:gdLst/>
            <a:ahLst/>
            <a:cxnLst/>
            <a:rect l="l" t="t" r="r" b="b"/>
            <a:pathLst>
              <a:path w="18439765" h="20954">
                <a:moveTo>
                  <a:pt x="18439229" y="0"/>
                </a:moveTo>
                <a:lnTo>
                  <a:pt x="0" y="0"/>
                </a:lnTo>
                <a:lnTo>
                  <a:pt x="0" y="20941"/>
                </a:lnTo>
                <a:lnTo>
                  <a:pt x="18439229" y="20941"/>
                </a:lnTo>
                <a:lnTo>
                  <a:pt x="1843922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1159258" y="4281440"/>
            <a:ext cx="1351280" cy="266700"/>
          </a:xfrm>
          <a:custGeom>
            <a:avLst/>
            <a:gdLst/>
            <a:ahLst/>
            <a:cxnLst/>
            <a:rect l="l" t="t" r="r" b="b"/>
            <a:pathLst>
              <a:path w="1351280" h="266700">
                <a:moveTo>
                  <a:pt x="72385" y="0"/>
                </a:moveTo>
                <a:lnTo>
                  <a:pt x="0" y="0"/>
                </a:lnTo>
                <a:lnTo>
                  <a:pt x="0" y="262923"/>
                </a:lnTo>
                <a:lnTo>
                  <a:pt x="58102" y="262923"/>
                </a:lnTo>
                <a:lnTo>
                  <a:pt x="58102" y="145095"/>
                </a:lnTo>
                <a:lnTo>
                  <a:pt x="130232" y="145095"/>
                </a:lnTo>
                <a:lnTo>
                  <a:pt x="127566" y="135681"/>
                </a:lnTo>
                <a:lnTo>
                  <a:pt x="136222" y="131570"/>
                </a:lnTo>
                <a:lnTo>
                  <a:pt x="142822" y="126484"/>
                </a:lnTo>
                <a:lnTo>
                  <a:pt x="147367" y="120425"/>
                </a:lnTo>
                <a:lnTo>
                  <a:pt x="152128" y="114150"/>
                </a:lnTo>
                <a:lnTo>
                  <a:pt x="153225" y="111661"/>
                </a:lnTo>
                <a:lnTo>
                  <a:pt x="58102" y="111661"/>
                </a:lnTo>
                <a:lnTo>
                  <a:pt x="58102" y="38951"/>
                </a:lnTo>
                <a:lnTo>
                  <a:pt x="154809" y="38951"/>
                </a:lnTo>
                <a:lnTo>
                  <a:pt x="153494" y="35198"/>
                </a:lnTo>
                <a:lnTo>
                  <a:pt x="118478" y="5842"/>
                </a:lnTo>
                <a:lnTo>
                  <a:pt x="85247" y="365"/>
                </a:lnTo>
                <a:lnTo>
                  <a:pt x="72385" y="0"/>
                </a:lnTo>
                <a:close/>
              </a:path>
              <a:path w="1351280" h="266700">
                <a:moveTo>
                  <a:pt x="130232" y="145095"/>
                </a:moveTo>
                <a:lnTo>
                  <a:pt x="74657" y="145095"/>
                </a:lnTo>
                <a:lnTo>
                  <a:pt x="103546" y="262923"/>
                </a:lnTo>
                <a:lnTo>
                  <a:pt x="163597" y="262923"/>
                </a:lnTo>
                <a:lnTo>
                  <a:pt x="130232" y="145095"/>
                </a:lnTo>
                <a:close/>
              </a:path>
              <a:path w="1351280" h="266700">
                <a:moveTo>
                  <a:pt x="154809" y="38951"/>
                </a:moveTo>
                <a:lnTo>
                  <a:pt x="87965" y="38951"/>
                </a:lnTo>
                <a:lnTo>
                  <a:pt x="95539" y="42089"/>
                </a:lnTo>
                <a:lnTo>
                  <a:pt x="99651" y="48365"/>
                </a:lnTo>
                <a:lnTo>
                  <a:pt x="102349" y="53538"/>
                </a:lnTo>
                <a:lnTo>
                  <a:pt x="104276" y="59644"/>
                </a:lnTo>
                <a:lnTo>
                  <a:pt x="105433" y="66684"/>
                </a:lnTo>
                <a:lnTo>
                  <a:pt x="105818" y="74657"/>
                </a:lnTo>
                <a:lnTo>
                  <a:pt x="105818" y="82447"/>
                </a:lnTo>
                <a:lnTo>
                  <a:pt x="104844" y="89156"/>
                </a:lnTo>
                <a:lnTo>
                  <a:pt x="102897" y="94782"/>
                </a:lnTo>
                <a:lnTo>
                  <a:pt x="101166" y="100192"/>
                </a:lnTo>
                <a:lnTo>
                  <a:pt x="98028" y="104412"/>
                </a:lnTo>
                <a:lnTo>
                  <a:pt x="93484" y="107441"/>
                </a:lnTo>
                <a:lnTo>
                  <a:pt x="88939" y="110254"/>
                </a:lnTo>
                <a:lnTo>
                  <a:pt x="82555" y="111661"/>
                </a:lnTo>
                <a:lnTo>
                  <a:pt x="153225" y="111661"/>
                </a:lnTo>
                <a:lnTo>
                  <a:pt x="159701" y="69463"/>
                </a:lnTo>
                <a:lnTo>
                  <a:pt x="159012" y="56459"/>
                </a:lnTo>
                <a:lnTo>
                  <a:pt x="156942" y="45037"/>
                </a:lnTo>
                <a:lnTo>
                  <a:pt x="154809" y="38951"/>
                </a:lnTo>
                <a:close/>
              </a:path>
              <a:path w="1351280" h="266700">
                <a:moveTo>
                  <a:pt x="253059" y="72060"/>
                </a:moveTo>
                <a:lnTo>
                  <a:pt x="211125" y="83523"/>
                </a:lnTo>
                <a:lnTo>
                  <a:pt x="189762" y="116124"/>
                </a:lnTo>
                <a:lnTo>
                  <a:pt x="187815" y="134707"/>
                </a:lnTo>
                <a:lnTo>
                  <a:pt x="187815" y="203522"/>
                </a:lnTo>
                <a:lnTo>
                  <a:pt x="199926" y="244178"/>
                </a:lnTo>
                <a:lnTo>
                  <a:pt x="234070" y="264384"/>
                </a:lnTo>
                <a:lnTo>
                  <a:pt x="253059" y="266169"/>
                </a:lnTo>
                <a:lnTo>
                  <a:pt x="266874" y="265277"/>
                </a:lnTo>
                <a:lnTo>
                  <a:pt x="306070" y="243711"/>
                </a:lnTo>
                <a:lnTo>
                  <a:pt x="312646" y="228516"/>
                </a:lnTo>
                <a:lnTo>
                  <a:pt x="250462" y="228516"/>
                </a:lnTo>
                <a:lnTo>
                  <a:pt x="248190" y="227867"/>
                </a:lnTo>
                <a:lnTo>
                  <a:pt x="244295" y="225270"/>
                </a:lnTo>
                <a:lnTo>
                  <a:pt x="242780" y="223106"/>
                </a:lnTo>
                <a:lnTo>
                  <a:pt x="240616" y="217047"/>
                </a:lnTo>
                <a:lnTo>
                  <a:pt x="240075" y="213152"/>
                </a:lnTo>
                <a:lnTo>
                  <a:pt x="240075" y="172361"/>
                </a:lnTo>
                <a:lnTo>
                  <a:pt x="315381" y="172361"/>
                </a:lnTo>
                <a:lnTo>
                  <a:pt x="315381" y="147691"/>
                </a:lnTo>
                <a:lnTo>
                  <a:pt x="240075" y="147691"/>
                </a:lnTo>
                <a:lnTo>
                  <a:pt x="240186" y="125030"/>
                </a:lnTo>
                <a:lnTo>
                  <a:pt x="240616" y="121507"/>
                </a:lnTo>
                <a:lnTo>
                  <a:pt x="241698" y="118478"/>
                </a:lnTo>
                <a:lnTo>
                  <a:pt x="242780" y="115232"/>
                </a:lnTo>
                <a:lnTo>
                  <a:pt x="244186" y="112959"/>
                </a:lnTo>
                <a:lnTo>
                  <a:pt x="245918" y="111661"/>
                </a:lnTo>
                <a:lnTo>
                  <a:pt x="247865" y="110363"/>
                </a:lnTo>
                <a:lnTo>
                  <a:pt x="250137" y="109713"/>
                </a:lnTo>
                <a:lnTo>
                  <a:pt x="311917" y="109713"/>
                </a:lnTo>
                <a:lnTo>
                  <a:pt x="311365" y="107685"/>
                </a:lnTo>
                <a:lnTo>
                  <a:pt x="280203" y="76077"/>
                </a:lnTo>
                <a:lnTo>
                  <a:pt x="263000" y="72506"/>
                </a:lnTo>
                <a:lnTo>
                  <a:pt x="253059" y="72060"/>
                </a:lnTo>
                <a:close/>
              </a:path>
              <a:path w="1351280" h="266700">
                <a:moveTo>
                  <a:pt x="315381" y="190538"/>
                </a:moveTo>
                <a:lnTo>
                  <a:pt x="266692" y="190538"/>
                </a:lnTo>
                <a:lnTo>
                  <a:pt x="266692" y="214883"/>
                </a:lnTo>
                <a:lnTo>
                  <a:pt x="266043" y="218454"/>
                </a:lnTo>
                <a:lnTo>
                  <a:pt x="264744" y="221050"/>
                </a:lnTo>
                <a:lnTo>
                  <a:pt x="263662" y="223647"/>
                </a:lnTo>
                <a:lnTo>
                  <a:pt x="262039" y="225595"/>
                </a:lnTo>
                <a:lnTo>
                  <a:pt x="259875" y="226893"/>
                </a:lnTo>
                <a:lnTo>
                  <a:pt x="257928" y="227975"/>
                </a:lnTo>
                <a:lnTo>
                  <a:pt x="255655" y="228516"/>
                </a:lnTo>
                <a:lnTo>
                  <a:pt x="312646" y="228516"/>
                </a:lnTo>
                <a:lnTo>
                  <a:pt x="314347" y="222126"/>
                </a:lnTo>
                <a:lnTo>
                  <a:pt x="315381" y="208716"/>
                </a:lnTo>
                <a:lnTo>
                  <a:pt x="315381" y="190538"/>
                </a:lnTo>
                <a:close/>
              </a:path>
              <a:path w="1351280" h="266700">
                <a:moveTo>
                  <a:pt x="311917" y="109713"/>
                </a:moveTo>
                <a:lnTo>
                  <a:pt x="255547" y="109713"/>
                </a:lnTo>
                <a:lnTo>
                  <a:pt x="257928" y="110254"/>
                </a:lnTo>
                <a:lnTo>
                  <a:pt x="259875" y="111336"/>
                </a:lnTo>
                <a:lnTo>
                  <a:pt x="262039" y="112418"/>
                </a:lnTo>
                <a:lnTo>
                  <a:pt x="263662" y="114366"/>
                </a:lnTo>
                <a:lnTo>
                  <a:pt x="264744" y="117179"/>
                </a:lnTo>
                <a:lnTo>
                  <a:pt x="266043" y="119992"/>
                </a:lnTo>
                <a:lnTo>
                  <a:pt x="266692" y="123888"/>
                </a:lnTo>
                <a:lnTo>
                  <a:pt x="266692" y="147691"/>
                </a:lnTo>
                <a:lnTo>
                  <a:pt x="315381" y="147691"/>
                </a:lnTo>
                <a:lnTo>
                  <a:pt x="315381" y="134707"/>
                </a:lnTo>
                <a:lnTo>
                  <a:pt x="314935" y="124888"/>
                </a:lnTo>
                <a:lnTo>
                  <a:pt x="313596" y="115881"/>
                </a:lnTo>
                <a:lnTo>
                  <a:pt x="311917" y="109713"/>
                </a:lnTo>
                <a:close/>
              </a:path>
              <a:path w="1351280" h="266700">
                <a:moveTo>
                  <a:pt x="378589" y="75306"/>
                </a:moveTo>
                <a:lnTo>
                  <a:pt x="334444" y="75306"/>
                </a:lnTo>
                <a:lnTo>
                  <a:pt x="362035" y="262923"/>
                </a:lnTo>
                <a:lnTo>
                  <a:pt x="406829" y="262923"/>
                </a:lnTo>
                <a:lnTo>
                  <a:pt x="420812" y="181774"/>
                </a:lnTo>
                <a:lnTo>
                  <a:pt x="392222" y="181774"/>
                </a:lnTo>
                <a:lnTo>
                  <a:pt x="378589" y="75306"/>
                </a:lnTo>
                <a:close/>
              </a:path>
              <a:path w="1351280" h="266700">
                <a:moveTo>
                  <a:pt x="454664" y="157429"/>
                </a:moveTo>
                <a:lnTo>
                  <a:pt x="425007" y="157429"/>
                </a:lnTo>
                <a:lnTo>
                  <a:pt x="441236" y="262923"/>
                </a:lnTo>
                <a:lnTo>
                  <a:pt x="486680" y="262923"/>
                </a:lnTo>
                <a:lnTo>
                  <a:pt x="498368" y="184371"/>
                </a:lnTo>
                <a:lnTo>
                  <a:pt x="457791" y="184371"/>
                </a:lnTo>
                <a:lnTo>
                  <a:pt x="454664" y="157429"/>
                </a:lnTo>
                <a:close/>
              </a:path>
              <a:path w="1351280" h="266700">
                <a:moveTo>
                  <a:pt x="514596" y="75306"/>
                </a:moveTo>
                <a:lnTo>
                  <a:pt x="473696" y="75306"/>
                </a:lnTo>
                <a:lnTo>
                  <a:pt x="457791" y="184371"/>
                </a:lnTo>
                <a:lnTo>
                  <a:pt x="498368" y="184371"/>
                </a:lnTo>
                <a:lnTo>
                  <a:pt x="514596" y="75306"/>
                </a:lnTo>
                <a:close/>
              </a:path>
              <a:path w="1351280" h="266700">
                <a:moveTo>
                  <a:pt x="445132" y="75306"/>
                </a:moveTo>
                <a:lnTo>
                  <a:pt x="406829" y="75306"/>
                </a:lnTo>
                <a:lnTo>
                  <a:pt x="392222" y="181774"/>
                </a:lnTo>
                <a:lnTo>
                  <a:pt x="420812" y="181774"/>
                </a:lnTo>
                <a:lnTo>
                  <a:pt x="425007" y="157429"/>
                </a:lnTo>
                <a:lnTo>
                  <a:pt x="454664" y="157429"/>
                </a:lnTo>
                <a:lnTo>
                  <a:pt x="445132" y="75306"/>
                </a:lnTo>
                <a:close/>
              </a:path>
              <a:path w="1351280" h="266700">
                <a:moveTo>
                  <a:pt x="591421" y="75306"/>
                </a:moveTo>
                <a:lnTo>
                  <a:pt x="538512" y="75306"/>
                </a:lnTo>
                <a:lnTo>
                  <a:pt x="538512" y="262923"/>
                </a:lnTo>
                <a:lnTo>
                  <a:pt x="591421" y="262923"/>
                </a:lnTo>
                <a:lnTo>
                  <a:pt x="591421" y="140875"/>
                </a:lnTo>
                <a:lnTo>
                  <a:pt x="595749" y="135248"/>
                </a:lnTo>
                <a:lnTo>
                  <a:pt x="600510" y="130812"/>
                </a:lnTo>
                <a:lnTo>
                  <a:pt x="610897" y="124320"/>
                </a:lnTo>
                <a:lnTo>
                  <a:pt x="616523" y="122697"/>
                </a:lnTo>
                <a:lnTo>
                  <a:pt x="639786" y="122697"/>
                </a:lnTo>
                <a:lnTo>
                  <a:pt x="639786" y="106467"/>
                </a:lnTo>
                <a:lnTo>
                  <a:pt x="591421" y="106467"/>
                </a:lnTo>
                <a:lnTo>
                  <a:pt x="591421" y="75306"/>
                </a:lnTo>
                <a:close/>
              </a:path>
              <a:path w="1351280" h="266700">
                <a:moveTo>
                  <a:pt x="639786" y="122697"/>
                </a:moveTo>
                <a:lnTo>
                  <a:pt x="625828" y="122697"/>
                </a:lnTo>
                <a:lnTo>
                  <a:pt x="628858" y="123130"/>
                </a:lnTo>
                <a:lnTo>
                  <a:pt x="631671" y="123996"/>
                </a:lnTo>
                <a:lnTo>
                  <a:pt x="634701" y="124645"/>
                </a:lnTo>
                <a:lnTo>
                  <a:pt x="637406" y="125511"/>
                </a:lnTo>
                <a:lnTo>
                  <a:pt x="639786" y="126593"/>
                </a:lnTo>
                <a:lnTo>
                  <a:pt x="639786" y="122697"/>
                </a:lnTo>
                <a:close/>
              </a:path>
              <a:path w="1351280" h="266700">
                <a:moveTo>
                  <a:pt x="633402" y="73034"/>
                </a:moveTo>
                <a:lnTo>
                  <a:pt x="623015" y="73034"/>
                </a:lnTo>
                <a:lnTo>
                  <a:pt x="615658" y="75955"/>
                </a:lnTo>
                <a:lnTo>
                  <a:pt x="591421" y="106467"/>
                </a:lnTo>
                <a:lnTo>
                  <a:pt x="639786" y="106467"/>
                </a:lnTo>
                <a:lnTo>
                  <a:pt x="639786" y="74008"/>
                </a:lnTo>
                <a:lnTo>
                  <a:pt x="638704" y="73575"/>
                </a:lnTo>
                <a:lnTo>
                  <a:pt x="637514" y="73359"/>
                </a:lnTo>
                <a:lnTo>
                  <a:pt x="636216" y="73359"/>
                </a:lnTo>
                <a:lnTo>
                  <a:pt x="634917" y="73142"/>
                </a:lnTo>
                <a:lnTo>
                  <a:pt x="633402" y="73034"/>
                </a:lnTo>
                <a:close/>
              </a:path>
              <a:path w="1351280" h="266700">
                <a:moveTo>
                  <a:pt x="715356" y="75306"/>
                </a:moveTo>
                <a:lnTo>
                  <a:pt x="662447" y="75306"/>
                </a:lnTo>
                <a:lnTo>
                  <a:pt x="662447" y="262923"/>
                </a:lnTo>
                <a:lnTo>
                  <a:pt x="715356" y="262923"/>
                </a:lnTo>
                <a:lnTo>
                  <a:pt x="715356" y="75306"/>
                </a:lnTo>
                <a:close/>
              </a:path>
              <a:path w="1351280" h="266700">
                <a:moveTo>
                  <a:pt x="715356" y="6816"/>
                </a:moveTo>
                <a:lnTo>
                  <a:pt x="662123" y="6816"/>
                </a:lnTo>
                <a:lnTo>
                  <a:pt x="662123" y="43496"/>
                </a:lnTo>
                <a:lnTo>
                  <a:pt x="715356" y="43496"/>
                </a:lnTo>
                <a:lnTo>
                  <a:pt x="715356" y="6816"/>
                </a:lnTo>
                <a:close/>
              </a:path>
              <a:path w="1351280" h="266700">
                <a:moveTo>
                  <a:pt x="807103" y="110038"/>
                </a:moveTo>
                <a:lnTo>
                  <a:pt x="753545" y="110038"/>
                </a:lnTo>
                <a:lnTo>
                  <a:pt x="753552" y="212178"/>
                </a:lnTo>
                <a:lnTo>
                  <a:pt x="765771" y="254592"/>
                </a:lnTo>
                <a:lnTo>
                  <a:pt x="806130" y="264871"/>
                </a:lnTo>
                <a:lnTo>
                  <a:pt x="812405" y="264871"/>
                </a:lnTo>
                <a:lnTo>
                  <a:pt x="818573" y="264546"/>
                </a:lnTo>
                <a:lnTo>
                  <a:pt x="830691" y="263248"/>
                </a:lnTo>
                <a:lnTo>
                  <a:pt x="835127" y="262707"/>
                </a:lnTo>
                <a:lnTo>
                  <a:pt x="837940" y="262274"/>
                </a:lnTo>
                <a:lnTo>
                  <a:pt x="837940" y="222024"/>
                </a:lnTo>
                <a:lnTo>
                  <a:pt x="818897" y="222024"/>
                </a:lnTo>
                <a:lnTo>
                  <a:pt x="814894" y="220834"/>
                </a:lnTo>
                <a:lnTo>
                  <a:pt x="811648" y="218454"/>
                </a:lnTo>
                <a:lnTo>
                  <a:pt x="808618" y="216073"/>
                </a:lnTo>
                <a:lnTo>
                  <a:pt x="807103" y="212178"/>
                </a:lnTo>
                <a:lnTo>
                  <a:pt x="807103" y="110038"/>
                </a:lnTo>
                <a:close/>
              </a:path>
              <a:path w="1351280" h="266700">
                <a:moveTo>
                  <a:pt x="837940" y="220726"/>
                </a:moveTo>
                <a:lnTo>
                  <a:pt x="835993" y="220942"/>
                </a:lnTo>
                <a:lnTo>
                  <a:pt x="833829" y="221267"/>
                </a:lnTo>
                <a:lnTo>
                  <a:pt x="831448" y="221700"/>
                </a:lnTo>
                <a:lnTo>
                  <a:pt x="829068" y="221916"/>
                </a:lnTo>
                <a:lnTo>
                  <a:pt x="826471" y="222024"/>
                </a:lnTo>
                <a:lnTo>
                  <a:pt x="837940" y="222024"/>
                </a:lnTo>
                <a:lnTo>
                  <a:pt x="837940" y="220726"/>
                </a:lnTo>
                <a:close/>
              </a:path>
              <a:path w="1351280" h="266700">
                <a:moveTo>
                  <a:pt x="833720" y="75306"/>
                </a:moveTo>
                <a:lnTo>
                  <a:pt x="735367" y="75306"/>
                </a:lnTo>
                <a:lnTo>
                  <a:pt x="735367" y="110038"/>
                </a:lnTo>
                <a:lnTo>
                  <a:pt x="833720" y="110038"/>
                </a:lnTo>
                <a:lnTo>
                  <a:pt x="833720" y="75306"/>
                </a:lnTo>
                <a:close/>
              </a:path>
              <a:path w="1351280" h="266700">
                <a:moveTo>
                  <a:pt x="807103" y="18177"/>
                </a:moveTo>
                <a:lnTo>
                  <a:pt x="753545" y="18177"/>
                </a:lnTo>
                <a:lnTo>
                  <a:pt x="753545" y="75306"/>
                </a:lnTo>
                <a:lnTo>
                  <a:pt x="807103" y="75306"/>
                </a:lnTo>
                <a:lnTo>
                  <a:pt x="807103" y="18177"/>
                </a:lnTo>
                <a:close/>
              </a:path>
              <a:path w="1351280" h="266700">
                <a:moveTo>
                  <a:pt x="924126" y="72060"/>
                </a:moveTo>
                <a:lnTo>
                  <a:pt x="882192" y="83523"/>
                </a:lnTo>
                <a:lnTo>
                  <a:pt x="860829" y="116124"/>
                </a:lnTo>
                <a:lnTo>
                  <a:pt x="858882" y="134707"/>
                </a:lnTo>
                <a:lnTo>
                  <a:pt x="858882" y="203522"/>
                </a:lnTo>
                <a:lnTo>
                  <a:pt x="870993" y="244178"/>
                </a:lnTo>
                <a:lnTo>
                  <a:pt x="905137" y="264384"/>
                </a:lnTo>
                <a:lnTo>
                  <a:pt x="924126" y="266169"/>
                </a:lnTo>
                <a:lnTo>
                  <a:pt x="937942" y="265277"/>
                </a:lnTo>
                <a:lnTo>
                  <a:pt x="977137" y="243711"/>
                </a:lnTo>
                <a:lnTo>
                  <a:pt x="983713" y="228516"/>
                </a:lnTo>
                <a:lnTo>
                  <a:pt x="921529" y="228516"/>
                </a:lnTo>
                <a:lnTo>
                  <a:pt x="919257" y="227867"/>
                </a:lnTo>
                <a:lnTo>
                  <a:pt x="915362" y="225270"/>
                </a:lnTo>
                <a:lnTo>
                  <a:pt x="913847" y="223106"/>
                </a:lnTo>
                <a:lnTo>
                  <a:pt x="911683" y="217047"/>
                </a:lnTo>
                <a:lnTo>
                  <a:pt x="911142" y="213152"/>
                </a:lnTo>
                <a:lnTo>
                  <a:pt x="911142" y="172361"/>
                </a:lnTo>
                <a:lnTo>
                  <a:pt x="986449" y="172361"/>
                </a:lnTo>
                <a:lnTo>
                  <a:pt x="986449" y="147691"/>
                </a:lnTo>
                <a:lnTo>
                  <a:pt x="911142" y="147691"/>
                </a:lnTo>
                <a:lnTo>
                  <a:pt x="911253" y="125030"/>
                </a:lnTo>
                <a:lnTo>
                  <a:pt x="911683" y="121507"/>
                </a:lnTo>
                <a:lnTo>
                  <a:pt x="912765" y="118478"/>
                </a:lnTo>
                <a:lnTo>
                  <a:pt x="913847" y="115232"/>
                </a:lnTo>
                <a:lnTo>
                  <a:pt x="915254" y="112959"/>
                </a:lnTo>
                <a:lnTo>
                  <a:pt x="916985" y="111661"/>
                </a:lnTo>
                <a:lnTo>
                  <a:pt x="918932" y="110363"/>
                </a:lnTo>
                <a:lnTo>
                  <a:pt x="921205" y="109713"/>
                </a:lnTo>
                <a:lnTo>
                  <a:pt x="982984" y="109713"/>
                </a:lnTo>
                <a:lnTo>
                  <a:pt x="982432" y="107685"/>
                </a:lnTo>
                <a:lnTo>
                  <a:pt x="951270" y="76077"/>
                </a:lnTo>
                <a:lnTo>
                  <a:pt x="934067" y="72506"/>
                </a:lnTo>
                <a:lnTo>
                  <a:pt x="924126" y="72060"/>
                </a:lnTo>
                <a:close/>
              </a:path>
              <a:path w="1351280" h="266700">
                <a:moveTo>
                  <a:pt x="986449" y="190538"/>
                </a:moveTo>
                <a:lnTo>
                  <a:pt x="937759" y="190538"/>
                </a:lnTo>
                <a:lnTo>
                  <a:pt x="937759" y="214883"/>
                </a:lnTo>
                <a:lnTo>
                  <a:pt x="937110" y="218454"/>
                </a:lnTo>
                <a:lnTo>
                  <a:pt x="935811" y="221050"/>
                </a:lnTo>
                <a:lnTo>
                  <a:pt x="934729" y="223647"/>
                </a:lnTo>
                <a:lnTo>
                  <a:pt x="933106" y="225595"/>
                </a:lnTo>
                <a:lnTo>
                  <a:pt x="930942" y="226893"/>
                </a:lnTo>
                <a:lnTo>
                  <a:pt x="928995" y="227975"/>
                </a:lnTo>
                <a:lnTo>
                  <a:pt x="926723" y="228516"/>
                </a:lnTo>
                <a:lnTo>
                  <a:pt x="983713" y="228516"/>
                </a:lnTo>
                <a:lnTo>
                  <a:pt x="985414" y="222126"/>
                </a:lnTo>
                <a:lnTo>
                  <a:pt x="986449" y="208716"/>
                </a:lnTo>
                <a:lnTo>
                  <a:pt x="986449" y="190538"/>
                </a:lnTo>
                <a:close/>
              </a:path>
              <a:path w="1351280" h="266700">
                <a:moveTo>
                  <a:pt x="982984" y="109713"/>
                </a:moveTo>
                <a:lnTo>
                  <a:pt x="926614" y="109713"/>
                </a:lnTo>
                <a:lnTo>
                  <a:pt x="928995" y="110254"/>
                </a:lnTo>
                <a:lnTo>
                  <a:pt x="930942" y="111336"/>
                </a:lnTo>
                <a:lnTo>
                  <a:pt x="933106" y="112418"/>
                </a:lnTo>
                <a:lnTo>
                  <a:pt x="934729" y="114366"/>
                </a:lnTo>
                <a:lnTo>
                  <a:pt x="935811" y="117179"/>
                </a:lnTo>
                <a:lnTo>
                  <a:pt x="937110" y="119992"/>
                </a:lnTo>
                <a:lnTo>
                  <a:pt x="937759" y="123888"/>
                </a:lnTo>
                <a:lnTo>
                  <a:pt x="937759" y="147691"/>
                </a:lnTo>
                <a:lnTo>
                  <a:pt x="986449" y="147691"/>
                </a:lnTo>
                <a:lnTo>
                  <a:pt x="986449" y="134707"/>
                </a:lnTo>
                <a:lnTo>
                  <a:pt x="986002" y="124888"/>
                </a:lnTo>
                <a:lnTo>
                  <a:pt x="984663" y="115881"/>
                </a:lnTo>
                <a:lnTo>
                  <a:pt x="982984" y="109713"/>
                </a:lnTo>
                <a:close/>
              </a:path>
              <a:path w="1351280" h="266700">
                <a:moveTo>
                  <a:pt x="1151534" y="75306"/>
                </a:moveTo>
                <a:lnTo>
                  <a:pt x="1098625" y="75306"/>
                </a:lnTo>
                <a:lnTo>
                  <a:pt x="1098625" y="262923"/>
                </a:lnTo>
                <a:lnTo>
                  <a:pt x="1151534" y="262923"/>
                </a:lnTo>
                <a:lnTo>
                  <a:pt x="1151534" y="75306"/>
                </a:lnTo>
                <a:close/>
              </a:path>
              <a:path w="1351280" h="266700">
                <a:moveTo>
                  <a:pt x="1151534" y="6816"/>
                </a:moveTo>
                <a:lnTo>
                  <a:pt x="1098300" y="6816"/>
                </a:lnTo>
                <a:lnTo>
                  <a:pt x="1098300" y="43496"/>
                </a:lnTo>
                <a:lnTo>
                  <a:pt x="1151534" y="43496"/>
                </a:lnTo>
                <a:lnTo>
                  <a:pt x="1151534" y="6816"/>
                </a:lnTo>
                <a:close/>
              </a:path>
              <a:path w="1351280" h="266700">
                <a:moveTo>
                  <a:pt x="1243281" y="110038"/>
                </a:moveTo>
                <a:lnTo>
                  <a:pt x="1189723" y="110038"/>
                </a:lnTo>
                <a:lnTo>
                  <a:pt x="1189730" y="212178"/>
                </a:lnTo>
                <a:lnTo>
                  <a:pt x="1201949" y="254592"/>
                </a:lnTo>
                <a:lnTo>
                  <a:pt x="1242308" y="264871"/>
                </a:lnTo>
                <a:lnTo>
                  <a:pt x="1248583" y="264871"/>
                </a:lnTo>
                <a:lnTo>
                  <a:pt x="1254750" y="264546"/>
                </a:lnTo>
                <a:lnTo>
                  <a:pt x="1266869" y="263248"/>
                </a:lnTo>
                <a:lnTo>
                  <a:pt x="1271305" y="262707"/>
                </a:lnTo>
                <a:lnTo>
                  <a:pt x="1274118" y="262274"/>
                </a:lnTo>
                <a:lnTo>
                  <a:pt x="1274118" y="222024"/>
                </a:lnTo>
                <a:lnTo>
                  <a:pt x="1255075" y="222024"/>
                </a:lnTo>
                <a:lnTo>
                  <a:pt x="1251072" y="220834"/>
                </a:lnTo>
                <a:lnTo>
                  <a:pt x="1247826" y="218454"/>
                </a:lnTo>
                <a:lnTo>
                  <a:pt x="1244796" y="216073"/>
                </a:lnTo>
                <a:lnTo>
                  <a:pt x="1243281" y="212178"/>
                </a:lnTo>
                <a:lnTo>
                  <a:pt x="1243281" y="110038"/>
                </a:lnTo>
                <a:close/>
              </a:path>
              <a:path w="1351280" h="266700">
                <a:moveTo>
                  <a:pt x="1274118" y="220726"/>
                </a:moveTo>
                <a:lnTo>
                  <a:pt x="1272171" y="220942"/>
                </a:lnTo>
                <a:lnTo>
                  <a:pt x="1270007" y="221267"/>
                </a:lnTo>
                <a:lnTo>
                  <a:pt x="1267626" y="221700"/>
                </a:lnTo>
                <a:lnTo>
                  <a:pt x="1265246" y="221916"/>
                </a:lnTo>
                <a:lnTo>
                  <a:pt x="1262649" y="222024"/>
                </a:lnTo>
                <a:lnTo>
                  <a:pt x="1274118" y="222024"/>
                </a:lnTo>
                <a:lnTo>
                  <a:pt x="1274118" y="220726"/>
                </a:lnTo>
                <a:close/>
              </a:path>
              <a:path w="1351280" h="266700">
                <a:moveTo>
                  <a:pt x="1269898" y="75306"/>
                </a:moveTo>
                <a:lnTo>
                  <a:pt x="1171545" y="75306"/>
                </a:lnTo>
                <a:lnTo>
                  <a:pt x="1171545" y="110038"/>
                </a:lnTo>
                <a:lnTo>
                  <a:pt x="1269898" y="110038"/>
                </a:lnTo>
                <a:lnTo>
                  <a:pt x="1269898" y="75306"/>
                </a:lnTo>
                <a:close/>
              </a:path>
              <a:path w="1351280" h="266700">
                <a:moveTo>
                  <a:pt x="1243281" y="18177"/>
                </a:moveTo>
                <a:lnTo>
                  <a:pt x="1189723" y="18177"/>
                </a:lnTo>
                <a:lnTo>
                  <a:pt x="1189723" y="75306"/>
                </a:lnTo>
                <a:lnTo>
                  <a:pt x="1243281" y="75306"/>
                </a:lnTo>
                <a:lnTo>
                  <a:pt x="1243281" y="18177"/>
                </a:lnTo>
                <a:close/>
              </a:path>
              <a:path w="1351280" h="266700">
                <a:moveTo>
                  <a:pt x="1350890" y="649"/>
                </a:moveTo>
                <a:lnTo>
                  <a:pt x="1298306" y="649"/>
                </a:lnTo>
                <a:lnTo>
                  <a:pt x="1313562" y="196056"/>
                </a:lnTo>
                <a:lnTo>
                  <a:pt x="1331739" y="196056"/>
                </a:lnTo>
                <a:lnTo>
                  <a:pt x="1350890" y="649"/>
                </a:lnTo>
                <a:close/>
              </a:path>
              <a:path w="1351280" h="266700">
                <a:moveTo>
                  <a:pt x="1347320" y="213585"/>
                </a:moveTo>
                <a:lnTo>
                  <a:pt x="1297332" y="213585"/>
                </a:lnTo>
                <a:lnTo>
                  <a:pt x="1297332" y="262923"/>
                </a:lnTo>
                <a:lnTo>
                  <a:pt x="1347320" y="262923"/>
                </a:lnTo>
                <a:lnTo>
                  <a:pt x="1347320" y="21358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780813" y="5230720"/>
            <a:ext cx="2192020" cy="312420"/>
          </a:xfrm>
          <a:custGeom>
            <a:avLst/>
            <a:gdLst/>
            <a:ahLst/>
            <a:cxnLst/>
            <a:rect l="l" t="t" r="r" b="b"/>
            <a:pathLst>
              <a:path w="2192020" h="312420">
                <a:moveTo>
                  <a:pt x="88290" y="3570"/>
                </a:moveTo>
                <a:lnTo>
                  <a:pt x="0" y="3570"/>
                </a:lnTo>
                <a:lnTo>
                  <a:pt x="0" y="266494"/>
                </a:lnTo>
                <a:lnTo>
                  <a:pt x="58102" y="266494"/>
                </a:lnTo>
                <a:lnTo>
                  <a:pt x="58102" y="154832"/>
                </a:lnTo>
                <a:lnTo>
                  <a:pt x="81473" y="154832"/>
                </a:lnTo>
                <a:lnTo>
                  <a:pt x="120101" y="148665"/>
                </a:lnTo>
                <a:lnTo>
                  <a:pt x="151769" y="117585"/>
                </a:lnTo>
                <a:lnTo>
                  <a:pt x="152738" y="114258"/>
                </a:lnTo>
                <a:lnTo>
                  <a:pt x="58102" y="114258"/>
                </a:lnTo>
                <a:lnTo>
                  <a:pt x="58102" y="44469"/>
                </a:lnTo>
                <a:lnTo>
                  <a:pt x="152106" y="44469"/>
                </a:lnTo>
                <a:lnTo>
                  <a:pt x="149964" y="38627"/>
                </a:lnTo>
                <a:lnTo>
                  <a:pt x="119086" y="8682"/>
                </a:lnTo>
                <a:lnTo>
                  <a:pt x="99610" y="4138"/>
                </a:lnTo>
                <a:lnTo>
                  <a:pt x="88290" y="3570"/>
                </a:lnTo>
                <a:close/>
              </a:path>
              <a:path w="2192020" h="312420">
                <a:moveTo>
                  <a:pt x="152106" y="44469"/>
                </a:moveTo>
                <a:lnTo>
                  <a:pt x="85044" y="44469"/>
                </a:lnTo>
                <a:lnTo>
                  <a:pt x="90779" y="45984"/>
                </a:lnTo>
                <a:lnTo>
                  <a:pt x="98136" y="52043"/>
                </a:lnTo>
                <a:lnTo>
                  <a:pt x="100408" y="56155"/>
                </a:lnTo>
                <a:lnTo>
                  <a:pt x="101274" y="61348"/>
                </a:lnTo>
                <a:lnTo>
                  <a:pt x="102356" y="66326"/>
                </a:lnTo>
                <a:lnTo>
                  <a:pt x="102897" y="72168"/>
                </a:lnTo>
                <a:lnTo>
                  <a:pt x="102897" y="86883"/>
                </a:lnTo>
                <a:lnTo>
                  <a:pt x="102248" y="93484"/>
                </a:lnTo>
                <a:lnTo>
                  <a:pt x="100949" y="98677"/>
                </a:lnTo>
                <a:lnTo>
                  <a:pt x="99867" y="103871"/>
                </a:lnTo>
                <a:lnTo>
                  <a:pt x="97487" y="107766"/>
                </a:lnTo>
                <a:lnTo>
                  <a:pt x="90129" y="112959"/>
                </a:lnTo>
                <a:lnTo>
                  <a:pt x="84719" y="114258"/>
                </a:lnTo>
                <a:lnTo>
                  <a:pt x="152738" y="114258"/>
                </a:lnTo>
                <a:lnTo>
                  <a:pt x="154914" y="106792"/>
                </a:lnTo>
                <a:lnTo>
                  <a:pt x="156800" y="94214"/>
                </a:lnTo>
                <a:lnTo>
                  <a:pt x="157429" y="79850"/>
                </a:lnTo>
                <a:lnTo>
                  <a:pt x="156963" y="68145"/>
                </a:lnTo>
                <a:lnTo>
                  <a:pt x="155563" y="57372"/>
                </a:lnTo>
                <a:lnTo>
                  <a:pt x="153230" y="47533"/>
                </a:lnTo>
                <a:lnTo>
                  <a:pt x="152106" y="44469"/>
                </a:lnTo>
                <a:close/>
              </a:path>
              <a:path w="2192020" h="312420">
                <a:moveTo>
                  <a:pt x="273445" y="3570"/>
                </a:moveTo>
                <a:lnTo>
                  <a:pt x="207227" y="3570"/>
                </a:lnTo>
                <a:lnTo>
                  <a:pt x="157564" y="266494"/>
                </a:lnTo>
                <a:lnTo>
                  <a:pt x="212421" y="266494"/>
                </a:lnTo>
                <a:lnTo>
                  <a:pt x="221509" y="210988"/>
                </a:lnTo>
                <a:lnTo>
                  <a:pt x="312112" y="210988"/>
                </a:lnTo>
                <a:lnTo>
                  <a:pt x="305637" y="176256"/>
                </a:lnTo>
                <a:lnTo>
                  <a:pt x="226703" y="176256"/>
                </a:lnTo>
                <a:lnTo>
                  <a:pt x="240661" y="73683"/>
                </a:lnTo>
                <a:lnTo>
                  <a:pt x="286515" y="73683"/>
                </a:lnTo>
                <a:lnTo>
                  <a:pt x="273445" y="3570"/>
                </a:lnTo>
                <a:close/>
              </a:path>
              <a:path w="2192020" h="312420">
                <a:moveTo>
                  <a:pt x="312112" y="210988"/>
                </a:moveTo>
                <a:lnTo>
                  <a:pt x="260136" y="210988"/>
                </a:lnTo>
                <a:lnTo>
                  <a:pt x="268901" y="266494"/>
                </a:lnTo>
                <a:lnTo>
                  <a:pt x="322459" y="266494"/>
                </a:lnTo>
                <a:lnTo>
                  <a:pt x="312112" y="210988"/>
                </a:lnTo>
                <a:close/>
              </a:path>
              <a:path w="2192020" h="312420">
                <a:moveTo>
                  <a:pt x="286515" y="73683"/>
                </a:moveTo>
                <a:lnTo>
                  <a:pt x="240661" y="73683"/>
                </a:lnTo>
                <a:lnTo>
                  <a:pt x="254618" y="176256"/>
                </a:lnTo>
                <a:lnTo>
                  <a:pt x="305637" y="176256"/>
                </a:lnTo>
                <a:lnTo>
                  <a:pt x="286515" y="73683"/>
                </a:lnTo>
                <a:close/>
              </a:path>
              <a:path w="2192020" h="312420">
                <a:moveTo>
                  <a:pt x="434760" y="3570"/>
                </a:moveTo>
                <a:lnTo>
                  <a:pt x="346469" y="3570"/>
                </a:lnTo>
                <a:lnTo>
                  <a:pt x="346469" y="266494"/>
                </a:lnTo>
                <a:lnTo>
                  <a:pt x="404572" y="266494"/>
                </a:lnTo>
                <a:lnTo>
                  <a:pt x="404572" y="154832"/>
                </a:lnTo>
                <a:lnTo>
                  <a:pt x="427943" y="154832"/>
                </a:lnTo>
                <a:lnTo>
                  <a:pt x="466570" y="148665"/>
                </a:lnTo>
                <a:lnTo>
                  <a:pt x="498239" y="117585"/>
                </a:lnTo>
                <a:lnTo>
                  <a:pt x="499208" y="114258"/>
                </a:lnTo>
                <a:lnTo>
                  <a:pt x="404572" y="114258"/>
                </a:lnTo>
                <a:lnTo>
                  <a:pt x="404572" y="44469"/>
                </a:lnTo>
                <a:lnTo>
                  <a:pt x="498576" y="44469"/>
                </a:lnTo>
                <a:lnTo>
                  <a:pt x="496433" y="38627"/>
                </a:lnTo>
                <a:lnTo>
                  <a:pt x="465556" y="8682"/>
                </a:lnTo>
                <a:lnTo>
                  <a:pt x="446080" y="4138"/>
                </a:lnTo>
                <a:lnTo>
                  <a:pt x="434760" y="3570"/>
                </a:lnTo>
                <a:close/>
              </a:path>
              <a:path w="2192020" h="312420">
                <a:moveTo>
                  <a:pt x="498576" y="44469"/>
                </a:moveTo>
                <a:lnTo>
                  <a:pt x="431514" y="44469"/>
                </a:lnTo>
                <a:lnTo>
                  <a:pt x="437248" y="45984"/>
                </a:lnTo>
                <a:lnTo>
                  <a:pt x="444606" y="52043"/>
                </a:lnTo>
                <a:lnTo>
                  <a:pt x="446878" y="56155"/>
                </a:lnTo>
                <a:lnTo>
                  <a:pt x="447744" y="61348"/>
                </a:lnTo>
                <a:lnTo>
                  <a:pt x="448826" y="66326"/>
                </a:lnTo>
                <a:lnTo>
                  <a:pt x="449367" y="72168"/>
                </a:lnTo>
                <a:lnTo>
                  <a:pt x="449367" y="86883"/>
                </a:lnTo>
                <a:lnTo>
                  <a:pt x="448717" y="93484"/>
                </a:lnTo>
                <a:lnTo>
                  <a:pt x="447419" y="98677"/>
                </a:lnTo>
                <a:lnTo>
                  <a:pt x="446337" y="103871"/>
                </a:lnTo>
                <a:lnTo>
                  <a:pt x="443957" y="107766"/>
                </a:lnTo>
                <a:lnTo>
                  <a:pt x="436599" y="112959"/>
                </a:lnTo>
                <a:lnTo>
                  <a:pt x="431189" y="114258"/>
                </a:lnTo>
                <a:lnTo>
                  <a:pt x="499208" y="114258"/>
                </a:lnTo>
                <a:lnTo>
                  <a:pt x="501383" y="106792"/>
                </a:lnTo>
                <a:lnTo>
                  <a:pt x="503270" y="94214"/>
                </a:lnTo>
                <a:lnTo>
                  <a:pt x="503899" y="79850"/>
                </a:lnTo>
                <a:lnTo>
                  <a:pt x="503432" y="68145"/>
                </a:lnTo>
                <a:lnTo>
                  <a:pt x="502033" y="57372"/>
                </a:lnTo>
                <a:lnTo>
                  <a:pt x="499700" y="47533"/>
                </a:lnTo>
                <a:lnTo>
                  <a:pt x="498576" y="44469"/>
                </a:lnTo>
                <a:close/>
              </a:path>
              <a:path w="2192020" h="312420">
                <a:moveTo>
                  <a:pt x="647526" y="3570"/>
                </a:moveTo>
                <a:lnTo>
                  <a:pt x="529372" y="3570"/>
                </a:lnTo>
                <a:lnTo>
                  <a:pt x="529372" y="266494"/>
                </a:lnTo>
                <a:lnTo>
                  <a:pt x="648175" y="266494"/>
                </a:lnTo>
                <a:lnTo>
                  <a:pt x="648175" y="227218"/>
                </a:lnTo>
                <a:lnTo>
                  <a:pt x="587475" y="227218"/>
                </a:lnTo>
                <a:lnTo>
                  <a:pt x="587475" y="148665"/>
                </a:lnTo>
                <a:lnTo>
                  <a:pt x="633243" y="148665"/>
                </a:lnTo>
                <a:lnTo>
                  <a:pt x="633243" y="108415"/>
                </a:lnTo>
                <a:lnTo>
                  <a:pt x="587475" y="108415"/>
                </a:lnTo>
                <a:lnTo>
                  <a:pt x="587475" y="43171"/>
                </a:lnTo>
                <a:lnTo>
                  <a:pt x="647526" y="43171"/>
                </a:lnTo>
                <a:lnTo>
                  <a:pt x="647526" y="3570"/>
                </a:lnTo>
                <a:close/>
              </a:path>
              <a:path w="2192020" h="312420">
                <a:moveTo>
                  <a:pt x="746939" y="3570"/>
                </a:moveTo>
                <a:lnTo>
                  <a:pt x="674554" y="3570"/>
                </a:lnTo>
                <a:lnTo>
                  <a:pt x="674554" y="266494"/>
                </a:lnTo>
                <a:lnTo>
                  <a:pt x="732656" y="266494"/>
                </a:lnTo>
                <a:lnTo>
                  <a:pt x="732656" y="148665"/>
                </a:lnTo>
                <a:lnTo>
                  <a:pt x="804786" y="148665"/>
                </a:lnTo>
                <a:lnTo>
                  <a:pt x="802120" y="139252"/>
                </a:lnTo>
                <a:lnTo>
                  <a:pt x="810776" y="135140"/>
                </a:lnTo>
                <a:lnTo>
                  <a:pt x="817376" y="130055"/>
                </a:lnTo>
                <a:lnTo>
                  <a:pt x="821921" y="123996"/>
                </a:lnTo>
                <a:lnTo>
                  <a:pt x="826682" y="117720"/>
                </a:lnTo>
                <a:lnTo>
                  <a:pt x="827779" y="115232"/>
                </a:lnTo>
                <a:lnTo>
                  <a:pt x="732656" y="115232"/>
                </a:lnTo>
                <a:lnTo>
                  <a:pt x="732656" y="42522"/>
                </a:lnTo>
                <a:lnTo>
                  <a:pt x="829363" y="42522"/>
                </a:lnTo>
                <a:lnTo>
                  <a:pt x="828048" y="38769"/>
                </a:lnTo>
                <a:lnTo>
                  <a:pt x="793032" y="9413"/>
                </a:lnTo>
                <a:lnTo>
                  <a:pt x="759801" y="3935"/>
                </a:lnTo>
                <a:lnTo>
                  <a:pt x="746939" y="3570"/>
                </a:lnTo>
                <a:close/>
              </a:path>
              <a:path w="2192020" h="312420">
                <a:moveTo>
                  <a:pt x="804786" y="148665"/>
                </a:moveTo>
                <a:lnTo>
                  <a:pt x="749211" y="148665"/>
                </a:lnTo>
                <a:lnTo>
                  <a:pt x="778100" y="266494"/>
                </a:lnTo>
                <a:lnTo>
                  <a:pt x="838151" y="266494"/>
                </a:lnTo>
                <a:lnTo>
                  <a:pt x="804786" y="148665"/>
                </a:lnTo>
                <a:close/>
              </a:path>
              <a:path w="2192020" h="312420">
                <a:moveTo>
                  <a:pt x="829363" y="42522"/>
                </a:moveTo>
                <a:lnTo>
                  <a:pt x="762519" y="42522"/>
                </a:lnTo>
                <a:lnTo>
                  <a:pt x="770093" y="45660"/>
                </a:lnTo>
                <a:lnTo>
                  <a:pt x="774205" y="51935"/>
                </a:lnTo>
                <a:lnTo>
                  <a:pt x="776903" y="57108"/>
                </a:lnTo>
                <a:lnTo>
                  <a:pt x="778831" y="63215"/>
                </a:lnTo>
                <a:lnTo>
                  <a:pt x="779987" y="70255"/>
                </a:lnTo>
                <a:lnTo>
                  <a:pt x="780372" y="78227"/>
                </a:lnTo>
                <a:lnTo>
                  <a:pt x="780372" y="86018"/>
                </a:lnTo>
                <a:lnTo>
                  <a:pt x="779399" y="92726"/>
                </a:lnTo>
                <a:lnTo>
                  <a:pt x="777451" y="98353"/>
                </a:lnTo>
                <a:lnTo>
                  <a:pt x="775720" y="103762"/>
                </a:lnTo>
                <a:lnTo>
                  <a:pt x="772582" y="107982"/>
                </a:lnTo>
                <a:lnTo>
                  <a:pt x="768038" y="111012"/>
                </a:lnTo>
                <a:lnTo>
                  <a:pt x="763493" y="113825"/>
                </a:lnTo>
                <a:lnTo>
                  <a:pt x="757109" y="115232"/>
                </a:lnTo>
                <a:lnTo>
                  <a:pt x="827779" y="115232"/>
                </a:lnTo>
                <a:lnTo>
                  <a:pt x="834256" y="73034"/>
                </a:lnTo>
                <a:lnTo>
                  <a:pt x="833566" y="60030"/>
                </a:lnTo>
                <a:lnTo>
                  <a:pt x="831496" y="48608"/>
                </a:lnTo>
                <a:lnTo>
                  <a:pt x="829363" y="42522"/>
                </a:lnTo>
                <a:close/>
              </a:path>
              <a:path w="2192020" h="312420">
                <a:moveTo>
                  <a:pt x="911738" y="179502"/>
                </a:moveTo>
                <a:lnTo>
                  <a:pt x="862075" y="186968"/>
                </a:lnTo>
                <a:lnTo>
                  <a:pt x="863028" y="200905"/>
                </a:lnTo>
                <a:lnTo>
                  <a:pt x="864872" y="213219"/>
                </a:lnTo>
                <a:lnTo>
                  <a:pt x="881956" y="250508"/>
                </a:lnTo>
                <a:lnTo>
                  <a:pt x="925878" y="269841"/>
                </a:lnTo>
                <a:lnTo>
                  <a:pt x="937706" y="270389"/>
                </a:lnTo>
                <a:lnTo>
                  <a:pt x="947890" y="269841"/>
                </a:lnTo>
                <a:lnTo>
                  <a:pt x="987856" y="251319"/>
                </a:lnTo>
                <a:lnTo>
                  <a:pt x="1003007" y="226244"/>
                </a:lnTo>
                <a:lnTo>
                  <a:pt x="930024" y="226244"/>
                </a:lnTo>
                <a:lnTo>
                  <a:pt x="925912" y="224729"/>
                </a:lnTo>
                <a:lnTo>
                  <a:pt x="912042" y="187536"/>
                </a:lnTo>
                <a:lnTo>
                  <a:pt x="911738" y="179502"/>
                </a:lnTo>
                <a:close/>
              </a:path>
              <a:path w="2192020" h="312420">
                <a:moveTo>
                  <a:pt x="936083" y="0"/>
                </a:moveTo>
                <a:lnTo>
                  <a:pt x="892992" y="10042"/>
                </a:lnTo>
                <a:lnTo>
                  <a:pt x="867349" y="39357"/>
                </a:lnTo>
                <a:lnTo>
                  <a:pt x="862399" y="68814"/>
                </a:lnTo>
                <a:lnTo>
                  <a:pt x="863028" y="80195"/>
                </a:lnTo>
                <a:lnTo>
                  <a:pt x="877939" y="116489"/>
                </a:lnTo>
                <a:lnTo>
                  <a:pt x="920502" y="157105"/>
                </a:lnTo>
                <a:lnTo>
                  <a:pt x="926811" y="162785"/>
                </a:lnTo>
                <a:lnTo>
                  <a:pt x="948904" y="199302"/>
                </a:lnTo>
                <a:lnTo>
                  <a:pt x="949391" y="211637"/>
                </a:lnTo>
                <a:lnTo>
                  <a:pt x="948417" y="215965"/>
                </a:lnTo>
                <a:lnTo>
                  <a:pt x="946470" y="220077"/>
                </a:lnTo>
                <a:lnTo>
                  <a:pt x="944739" y="224188"/>
                </a:lnTo>
                <a:lnTo>
                  <a:pt x="940844" y="226244"/>
                </a:lnTo>
                <a:lnTo>
                  <a:pt x="1003007" y="226244"/>
                </a:lnTo>
                <a:lnTo>
                  <a:pt x="1004410" y="221862"/>
                </a:lnTo>
                <a:lnTo>
                  <a:pt x="1005993" y="213219"/>
                </a:lnTo>
                <a:lnTo>
                  <a:pt x="1006520" y="204171"/>
                </a:lnTo>
                <a:lnTo>
                  <a:pt x="1005770" y="191086"/>
                </a:lnTo>
                <a:lnTo>
                  <a:pt x="988323" y="149395"/>
                </a:lnTo>
                <a:lnTo>
                  <a:pt x="943873" y="106143"/>
                </a:lnTo>
                <a:lnTo>
                  <a:pt x="938456" y="101172"/>
                </a:lnTo>
                <a:lnTo>
                  <a:pt x="918554" y="58427"/>
                </a:lnTo>
                <a:lnTo>
                  <a:pt x="919745" y="53883"/>
                </a:lnTo>
                <a:lnTo>
                  <a:pt x="922125" y="49338"/>
                </a:lnTo>
                <a:lnTo>
                  <a:pt x="924722" y="44794"/>
                </a:lnTo>
                <a:lnTo>
                  <a:pt x="928725" y="42522"/>
                </a:lnTo>
                <a:lnTo>
                  <a:pt x="996536" y="42522"/>
                </a:lnTo>
                <a:lnTo>
                  <a:pt x="994997" y="37734"/>
                </a:lnTo>
                <a:lnTo>
                  <a:pt x="969841" y="7141"/>
                </a:lnTo>
                <a:lnTo>
                  <a:pt x="946105" y="446"/>
                </a:lnTo>
                <a:lnTo>
                  <a:pt x="936083" y="0"/>
                </a:lnTo>
                <a:close/>
              </a:path>
              <a:path w="2192020" h="312420">
                <a:moveTo>
                  <a:pt x="996536" y="42522"/>
                </a:moveTo>
                <a:lnTo>
                  <a:pt x="939112" y="42522"/>
                </a:lnTo>
                <a:lnTo>
                  <a:pt x="942791" y="44145"/>
                </a:lnTo>
                <a:lnTo>
                  <a:pt x="945171" y="47391"/>
                </a:lnTo>
                <a:lnTo>
                  <a:pt x="947552" y="50420"/>
                </a:lnTo>
                <a:lnTo>
                  <a:pt x="949067" y="54856"/>
                </a:lnTo>
                <a:lnTo>
                  <a:pt x="949716" y="60699"/>
                </a:lnTo>
                <a:lnTo>
                  <a:pt x="950581" y="66326"/>
                </a:lnTo>
                <a:lnTo>
                  <a:pt x="951096" y="72709"/>
                </a:lnTo>
                <a:lnTo>
                  <a:pt x="951339" y="80824"/>
                </a:lnTo>
                <a:lnTo>
                  <a:pt x="1001327" y="74657"/>
                </a:lnTo>
                <a:lnTo>
                  <a:pt x="996985" y="43922"/>
                </a:lnTo>
                <a:lnTo>
                  <a:pt x="996536" y="42522"/>
                </a:lnTo>
                <a:close/>
              </a:path>
              <a:path w="2192020" h="312420">
                <a:moveTo>
                  <a:pt x="1074376" y="216506"/>
                </a:moveTo>
                <a:lnTo>
                  <a:pt x="1024064" y="216506"/>
                </a:lnTo>
                <a:lnTo>
                  <a:pt x="1024064" y="266494"/>
                </a:lnTo>
                <a:lnTo>
                  <a:pt x="1051979" y="266494"/>
                </a:lnTo>
                <a:lnTo>
                  <a:pt x="1051979" y="275799"/>
                </a:lnTo>
                <a:lnTo>
                  <a:pt x="1049491" y="282399"/>
                </a:lnTo>
                <a:lnTo>
                  <a:pt x="1044514" y="286294"/>
                </a:lnTo>
                <a:lnTo>
                  <a:pt x="1039753" y="290406"/>
                </a:lnTo>
                <a:lnTo>
                  <a:pt x="1034559" y="293219"/>
                </a:lnTo>
                <a:lnTo>
                  <a:pt x="1028933" y="294734"/>
                </a:lnTo>
                <a:lnTo>
                  <a:pt x="1032179" y="311938"/>
                </a:lnTo>
                <a:lnTo>
                  <a:pt x="1068229" y="289682"/>
                </a:lnTo>
                <a:lnTo>
                  <a:pt x="1074376" y="259677"/>
                </a:lnTo>
                <a:lnTo>
                  <a:pt x="1074376" y="216506"/>
                </a:lnTo>
                <a:close/>
              </a:path>
              <a:path w="2192020" h="312420">
                <a:moveTo>
                  <a:pt x="1278269" y="3570"/>
                </a:moveTo>
                <a:lnTo>
                  <a:pt x="1189979" y="3570"/>
                </a:lnTo>
                <a:lnTo>
                  <a:pt x="1189979" y="266494"/>
                </a:lnTo>
                <a:lnTo>
                  <a:pt x="1248082" y="266494"/>
                </a:lnTo>
                <a:lnTo>
                  <a:pt x="1248082" y="154832"/>
                </a:lnTo>
                <a:lnTo>
                  <a:pt x="1271453" y="154832"/>
                </a:lnTo>
                <a:lnTo>
                  <a:pt x="1310080" y="148665"/>
                </a:lnTo>
                <a:lnTo>
                  <a:pt x="1341748" y="117585"/>
                </a:lnTo>
                <a:lnTo>
                  <a:pt x="1342718" y="114258"/>
                </a:lnTo>
                <a:lnTo>
                  <a:pt x="1248082" y="114258"/>
                </a:lnTo>
                <a:lnTo>
                  <a:pt x="1248082" y="44469"/>
                </a:lnTo>
                <a:lnTo>
                  <a:pt x="1342086" y="44469"/>
                </a:lnTo>
                <a:lnTo>
                  <a:pt x="1339943" y="38627"/>
                </a:lnTo>
                <a:lnTo>
                  <a:pt x="1309065" y="8682"/>
                </a:lnTo>
                <a:lnTo>
                  <a:pt x="1289590" y="4138"/>
                </a:lnTo>
                <a:lnTo>
                  <a:pt x="1278269" y="3570"/>
                </a:lnTo>
                <a:close/>
              </a:path>
              <a:path w="2192020" h="312420">
                <a:moveTo>
                  <a:pt x="1342086" y="44469"/>
                </a:moveTo>
                <a:lnTo>
                  <a:pt x="1275023" y="44469"/>
                </a:lnTo>
                <a:lnTo>
                  <a:pt x="1280758" y="45984"/>
                </a:lnTo>
                <a:lnTo>
                  <a:pt x="1288115" y="52043"/>
                </a:lnTo>
                <a:lnTo>
                  <a:pt x="1290388" y="56155"/>
                </a:lnTo>
                <a:lnTo>
                  <a:pt x="1291253" y="61348"/>
                </a:lnTo>
                <a:lnTo>
                  <a:pt x="1292335" y="66326"/>
                </a:lnTo>
                <a:lnTo>
                  <a:pt x="1292876" y="72168"/>
                </a:lnTo>
                <a:lnTo>
                  <a:pt x="1292876" y="86883"/>
                </a:lnTo>
                <a:lnTo>
                  <a:pt x="1292227" y="93484"/>
                </a:lnTo>
                <a:lnTo>
                  <a:pt x="1290929" y="98677"/>
                </a:lnTo>
                <a:lnTo>
                  <a:pt x="1289847" y="103871"/>
                </a:lnTo>
                <a:lnTo>
                  <a:pt x="1287466" y="107766"/>
                </a:lnTo>
                <a:lnTo>
                  <a:pt x="1280109" y="112959"/>
                </a:lnTo>
                <a:lnTo>
                  <a:pt x="1274699" y="114258"/>
                </a:lnTo>
                <a:lnTo>
                  <a:pt x="1342718" y="114258"/>
                </a:lnTo>
                <a:lnTo>
                  <a:pt x="1344893" y="106792"/>
                </a:lnTo>
                <a:lnTo>
                  <a:pt x="1346780" y="94214"/>
                </a:lnTo>
                <a:lnTo>
                  <a:pt x="1347409" y="79850"/>
                </a:lnTo>
                <a:lnTo>
                  <a:pt x="1346942" y="68145"/>
                </a:lnTo>
                <a:lnTo>
                  <a:pt x="1345542" y="57372"/>
                </a:lnTo>
                <a:lnTo>
                  <a:pt x="1343209" y="47533"/>
                </a:lnTo>
                <a:lnTo>
                  <a:pt x="1342086" y="44469"/>
                </a:lnTo>
                <a:close/>
              </a:path>
              <a:path w="2192020" h="312420">
                <a:moveTo>
                  <a:pt x="1430985" y="3570"/>
                </a:moveTo>
                <a:lnTo>
                  <a:pt x="1372882" y="3570"/>
                </a:lnTo>
                <a:lnTo>
                  <a:pt x="1372882" y="266494"/>
                </a:lnTo>
                <a:lnTo>
                  <a:pt x="1491360" y="266494"/>
                </a:lnTo>
                <a:lnTo>
                  <a:pt x="1491360" y="227218"/>
                </a:lnTo>
                <a:lnTo>
                  <a:pt x="1430985" y="227218"/>
                </a:lnTo>
                <a:lnTo>
                  <a:pt x="1430985" y="3570"/>
                </a:lnTo>
                <a:close/>
              </a:path>
              <a:path w="2192020" h="312420">
                <a:moveTo>
                  <a:pt x="1632413" y="3570"/>
                </a:moveTo>
                <a:lnTo>
                  <a:pt x="1514259" y="3570"/>
                </a:lnTo>
                <a:lnTo>
                  <a:pt x="1514259" y="266494"/>
                </a:lnTo>
                <a:lnTo>
                  <a:pt x="1633062" y="266494"/>
                </a:lnTo>
                <a:lnTo>
                  <a:pt x="1633062" y="227218"/>
                </a:lnTo>
                <a:lnTo>
                  <a:pt x="1572362" y="227218"/>
                </a:lnTo>
                <a:lnTo>
                  <a:pt x="1572362" y="148665"/>
                </a:lnTo>
                <a:lnTo>
                  <a:pt x="1618130" y="148665"/>
                </a:lnTo>
                <a:lnTo>
                  <a:pt x="1618130" y="108415"/>
                </a:lnTo>
                <a:lnTo>
                  <a:pt x="1572362" y="108415"/>
                </a:lnTo>
                <a:lnTo>
                  <a:pt x="1572362" y="43171"/>
                </a:lnTo>
                <a:lnTo>
                  <a:pt x="1632413" y="43171"/>
                </a:lnTo>
                <a:lnTo>
                  <a:pt x="1632413" y="3570"/>
                </a:lnTo>
                <a:close/>
              </a:path>
              <a:path w="2192020" h="312420">
                <a:moveTo>
                  <a:pt x="1762663" y="3570"/>
                </a:moveTo>
                <a:lnTo>
                  <a:pt x="1696445" y="3570"/>
                </a:lnTo>
                <a:lnTo>
                  <a:pt x="1646781" y="266494"/>
                </a:lnTo>
                <a:lnTo>
                  <a:pt x="1701638" y="266494"/>
                </a:lnTo>
                <a:lnTo>
                  <a:pt x="1710727" y="210988"/>
                </a:lnTo>
                <a:lnTo>
                  <a:pt x="1801329" y="210988"/>
                </a:lnTo>
                <a:lnTo>
                  <a:pt x="1794855" y="176256"/>
                </a:lnTo>
                <a:lnTo>
                  <a:pt x="1715920" y="176256"/>
                </a:lnTo>
                <a:lnTo>
                  <a:pt x="1729878" y="73683"/>
                </a:lnTo>
                <a:lnTo>
                  <a:pt x="1775733" y="73683"/>
                </a:lnTo>
                <a:lnTo>
                  <a:pt x="1762663" y="3570"/>
                </a:lnTo>
                <a:close/>
              </a:path>
              <a:path w="2192020" h="312420">
                <a:moveTo>
                  <a:pt x="1801329" y="210988"/>
                </a:moveTo>
                <a:lnTo>
                  <a:pt x="1749354" y="210988"/>
                </a:lnTo>
                <a:lnTo>
                  <a:pt x="1758118" y="266494"/>
                </a:lnTo>
                <a:lnTo>
                  <a:pt x="1811677" y="266494"/>
                </a:lnTo>
                <a:lnTo>
                  <a:pt x="1801329" y="210988"/>
                </a:lnTo>
                <a:close/>
              </a:path>
              <a:path w="2192020" h="312420">
                <a:moveTo>
                  <a:pt x="1775733" y="73683"/>
                </a:moveTo>
                <a:lnTo>
                  <a:pt x="1729878" y="73683"/>
                </a:lnTo>
                <a:lnTo>
                  <a:pt x="1743836" y="176256"/>
                </a:lnTo>
                <a:lnTo>
                  <a:pt x="1794855" y="176256"/>
                </a:lnTo>
                <a:lnTo>
                  <a:pt x="1775733" y="73683"/>
                </a:lnTo>
                <a:close/>
              </a:path>
              <a:path w="2192020" h="312420">
                <a:moveTo>
                  <a:pt x="1879507" y="179502"/>
                </a:moveTo>
                <a:lnTo>
                  <a:pt x="1829844" y="186968"/>
                </a:lnTo>
                <a:lnTo>
                  <a:pt x="1830798" y="200905"/>
                </a:lnTo>
                <a:lnTo>
                  <a:pt x="1832642" y="213219"/>
                </a:lnTo>
                <a:lnTo>
                  <a:pt x="1849726" y="250508"/>
                </a:lnTo>
                <a:lnTo>
                  <a:pt x="1893648" y="269841"/>
                </a:lnTo>
                <a:lnTo>
                  <a:pt x="1905475" y="270389"/>
                </a:lnTo>
                <a:lnTo>
                  <a:pt x="1915659" y="269841"/>
                </a:lnTo>
                <a:lnTo>
                  <a:pt x="1955626" y="251319"/>
                </a:lnTo>
                <a:lnTo>
                  <a:pt x="1970777" y="226244"/>
                </a:lnTo>
                <a:lnTo>
                  <a:pt x="1897793" y="226244"/>
                </a:lnTo>
                <a:lnTo>
                  <a:pt x="1893682" y="224729"/>
                </a:lnTo>
                <a:lnTo>
                  <a:pt x="1879812" y="187536"/>
                </a:lnTo>
                <a:lnTo>
                  <a:pt x="1879507" y="179502"/>
                </a:lnTo>
                <a:close/>
              </a:path>
              <a:path w="2192020" h="312420">
                <a:moveTo>
                  <a:pt x="1903852" y="0"/>
                </a:moveTo>
                <a:lnTo>
                  <a:pt x="1860762" y="10042"/>
                </a:lnTo>
                <a:lnTo>
                  <a:pt x="1835119" y="39357"/>
                </a:lnTo>
                <a:lnTo>
                  <a:pt x="1830169" y="68814"/>
                </a:lnTo>
                <a:lnTo>
                  <a:pt x="1830798" y="80195"/>
                </a:lnTo>
                <a:lnTo>
                  <a:pt x="1845709" y="116489"/>
                </a:lnTo>
                <a:lnTo>
                  <a:pt x="1888272" y="157105"/>
                </a:lnTo>
                <a:lnTo>
                  <a:pt x="1894581" y="162785"/>
                </a:lnTo>
                <a:lnTo>
                  <a:pt x="1916674" y="199302"/>
                </a:lnTo>
                <a:lnTo>
                  <a:pt x="1917161" y="211637"/>
                </a:lnTo>
                <a:lnTo>
                  <a:pt x="1916187" y="215965"/>
                </a:lnTo>
                <a:lnTo>
                  <a:pt x="1914239" y="220077"/>
                </a:lnTo>
                <a:lnTo>
                  <a:pt x="1912508" y="224188"/>
                </a:lnTo>
                <a:lnTo>
                  <a:pt x="1908613" y="226244"/>
                </a:lnTo>
                <a:lnTo>
                  <a:pt x="1970777" y="226244"/>
                </a:lnTo>
                <a:lnTo>
                  <a:pt x="1972180" y="221862"/>
                </a:lnTo>
                <a:lnTo>
                  <a:pt x="1973762" y="213219"/>
                </a:lnTo>
                <a:lnTo>
                  <a:pt x="1974290" y="204171"/>
                </a:lnTo>
                <a:lnTo>
                  <a:pt x="1973539" y="191086"/>
                </a:lnTo>
                <a:lnTo>
                  <a:pt x="1956092" y="149395"/>
                </a:lnTo>
                <a:lnTo>
                  <a:pt x="1911643" y="106143"/>
                </a:lnTo>
                <a:lnTo>
                  <a:pt x="1906226" y="101172"/>
                </a:lnTo>
                <a:lnTo>
                  <a:pt x="1886324" y="58427"/>
                </a:lnTo>
                <a:lnTo>
                  <a:pt x="1887514" y="53883"/>
                </a:lnTo>
                <a:lnTo>
                  <a:pt x="1889895" y="49338"/>
                </a:lnTo>
                <a:lnTo>
                  <a:pt x="1892491" y="44794"/>
                </a:lnTo>
                <a:lnTo>
                  <a:pt x="1896495" y="42522"/>
                </a:lnTo>
                <a:lnTo>
                  <a:pt x="1964305" y="42522"/>
                </a:lnTo>
                <a:lnTo>
                  <a:pt x="1962767" y="37734"/>
                </a:lnTo>
                <a:lnTo>
                  <a:pt x="1937610" y="7141"/>
                </a:lnTo>
                <a:lnTo>
                  <a:pt x="1913874" y="446"/>
                </a:lnTo>
                <a:lnTo>
                  <a:pt x="1903852" y="0"/>
                </a:lnTo>
                <a:close/>
              </a:path>
              <a:path w="2192020" h="312420">
                <a:moveTo>
                  <a:pt x="1964305" y="42522"/>
                </a:moveTo>
                <a:lnTo>
                  <a:pt x="1906882" y="42522"/>
                </a:lnTo>
                <a:lnTo>
                  <a:pt x="1910561" y="44145"/>
                </a:lnTo>
                <a:lnTo>
                  <a:pt x="1912941" y="47391"/>
                </a:lnTo>
                <a:lnTo>
                  <a:pt x="1915321" y="50420"/>
                </a:lnTo>
                <a:lnTo>
                  <a:pt x="1916836" y="54856"/>
                </a:lnTo>
                <a:lnTo>
                  <a:pt x="1917485" y="60699"/>
                </a:lnTo>
                <a:lnTo>
                  <a:pt x="1918351" y="66326"/>
                </a:lnTo>
                <a:lnTo>
                  <a:pt x="1918866" y="72709"/>
                </a:lnTo>
                <a:lnTo>
                  <a:pt x="1919108" y="80824"/>
                </a:lnTo>
                <a:lnTo>
                  <a:pt x="1969096" y="74657"/>
                </a:lnTo>
                <a:lnTo>
                  <a:pt x="1964755" y="43922"/>
                </a:lnTo>
                <a:lnTo>
                  <a:pt x="1964305" y="42522"/>
                </a:lnTo>
                <a:close/>
              </a:path>
              <a:path w="2192020" h="312420">
                <a:moveTo>
                  <a:pt x="2115505" y="3570"/>
                </a:moveTo>
                <a:lnTo>
                  <a:pt x="1997352" y="3570"/>
                </a:lnTo>
                <a:lnTo>
                  <a:pt x="1997352" y="266494"/>
                </a:lnTo>
                <a:lnTo>
                  <a:pt x="2116154" y="266494"/>
                </a:lnTo>
                <a:lnTo>
                  <a:pt x="2116154" y="227218"/>
                </a:lnTo>
                <a:lnTo>
                  <a:pt x="2055454" y="227218"/>
                </a:lnTo>
                <a:lnTo>
                  <a:pt x="2055454" y="148665"/>
                </a:lnTo>
                <a:lnTo>
                  <a:pt x="2101223" y="148665"/>
                </a:lnTo>
                <a:lnTo>
                  <a:pt x="2101223" y="108415"/>
                </a:lnTo>
                <a:lnTo>
                  <a:pt x="2055454" y="108415"/>
                </a:lnTo>
                <a:lnTo>
                  <a:pt x="2055454" y="43171"/>
                </a:lnTo>
                <a:lnTo>
                  <a:pt x="2115505" y="43171"/>
                </a:lnTo>
                <a:lnTo>
                  <a:pt x="2115505" y="3570"/>
                </a:lnTo>
                <a:close/>
              </a:path>
              <a:path w="2192020" h="312420">
                <a:moveTo>
                  <a:pt x="2191547" y="4219"/>
                </a:moveTo>
                <a:lnTo>
                  <a:pt x="2138962" y="4219"/>
                </a:lnTo>
                <a:lnTo>
                  <a:pt x="2154218" y="199627"/>
                </a:lnTo>
                <a:lnTo>
                  <a:pt x="2172396" y="199627"/>
                </a:lnTo>
                <a:lnTo>
                  <a:pt x="2191547" y="4219"/>
                </a:lnTo>
                <a:close/>
              </a:path>
              <a:path w="2192020" h="312420">
                <a:moveTo>
                  <a:pt x="2187976" y="217155"/>
                </a:moveTo>
                <a:lnTo>
                  <a:pt x="2137988" y="217155"/>
                </a:lnTo>
                <a:lnTo>
                  <a:pt x="2137988" y="266494"/>
                </a:lnTo>
                <a:lnTo>
                  <a:pt x="2187976" y="266494"/>
                </a:lnTo>
                <a:lnTo>
                  <a:pt x="2187976" y="2171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978411" y="6047449"/>
            <a:ext cx="1807845" cy="668655"/>
          </a:xfrm>
          <a:custGeom>
            <a:avLst/>
            <a:gdLst/>
            <a:ahLst/>
            <a:cxnLst/>
            <a:rect l="l" t="t" r="r" b="b"/>
            <a:pathLst>
              <a:path w="1807845" h="668654">
                <a:moveTo>
                  <a:pt x="152185" y="3570"/>
                </a:moveTo>
                <a:lnTo>
                  <a:pt x="85643" y="3570"/>
                </a:lnTo>
                <a:lnTo>
                  <a:pt x="85643" y="266494"/>
                </a:lnTo>
                <a:lnTo>
                  <a:pt x="152834" y="266494"/>
                </a:lnTo>
                <a:lnTo>
                  <a:pt x="168922" y="265946"/>
                </a:lnTo>
                <a:lnTo>
                  <a:pt x="214609" y="252739"/>
                </a:lnTo>
                <a:lnTo>
                  <a:pt x="234112" y="226244"/>
                </a:lnTo>
                <a:lnTo>
                  <a:pt x="143745" y="226244"/>
                </a:lnTo>
                <a:lnTo>
                  <a:pt x="143745" y="44145"/>
                </a:lnTo>
                <a:lnTo>
                  <a:pt x="234382" y="44145"/>
                </a:lnTo>
                <a:lnTo>
                  <a:pt x="232685" y="39276"/>
                </a:lnTo>
                <a:lnTo>
                  <a:pt x="205744" y="12334"/>
                </a:lnTo>
                <a:lnTo>
                  <a:pt x="168435" y="4118"/>
                </a:lnTo>
                <a:lnTo>
                  <a:pt x="152185" y="3570"/>
                </a:lnTo>
                <a:close/>
              </a:path>
              <a:path w="1807845" h="668654">
                <a:moveTo>
                  <a:pt x="234382" y="44145"/>
                </a:moveTo>
                <a:lnTo>
                  <a:pt x="161166" y="44145"/>
                </a:lnTo>
                <a:lnTo>
                  <a:pt x="167441" y="45227"/>
                </a:lnTo>
                <a:lnTo>
                  <a:pt x="175231" y="49555"/>
                </a:lnTo>
                <a:lnTo>
                  <a:pt x="177720" y="53017"/>
                </a:lnTo>
                <a:lnTo>
                  <a:pt x="178802" y="57778"/>
                </a:lnTo>
                <a:lnTo>
                  <a:pt x="180100" y="62539"/>
                </a:lnTo>
                <a:lnTo>
                  <a:pt x="180750" y="68814"/>
                </a:lnTo>
                <a:lnTo>
                  <a:pt x="180750" y="198978"/>
                </a:lnTo>
                <a:lnTo>
                  <a:pt x="180209" y="205470"/>
                </a:lnTo>
                <a:lnTo>
                  <a:pt x="179127" y="210663"/>
                </a:lnTo>
                <a:lnTo>
                  <a:pt x="178261" y="215857"/>
                </a:lnTo>
                <a:lnTo>
                  <a:pt x="175881" y="219752"/>
                </a:lnTo>
                <a:lnTo>
                  <a:pt x="168090" y="224946"/>
                </a:lnTo>
                <a:lnTo>
                  <a:pt x="161707" y="226244"/>
                </a:lnTo>
                <a:lnTo>
                  <a:pt x="234112" y="226244"/>
                </a:lnTo>
                <a:lnTo>
                  <a:pt x="236093" y="220381"/>
                </a:lnTo>
                <a:lnTo>
                  <a:pt x="238528" y="208959"/>
                </a:lnTo>
                <a:lnTo>
                  <a:pt x="239989" y="196198"/>
                </a:lnTo>
                <a:lnTo>
                  <a:pt x="240475" y="182099"/>
                </a:lnTo>
                <a:lnTo>
                  <a:pt x="240475" y="86667"/>
                </a:lnTo>
                <a:lnTo>
                  <a:pt x="239989" y="72750"/>
                </a:lnTo>
                <a:lnTo>
                  <a:pt x="238528" y="60212"/>
                </a:lnTo>
                <a:lnTo>
                  <a:pt x="236093" y="49054"/>
                </a:lnTo>
                <a:lnTo>
                  <a:pt x="234382" y="44145"/>
                </a:lnTo>
                <a:close/>
              </a:path>
              <a:path w="1807845" h="668654">
                <a:moveTo>
                  <a:pt x="351143" y="0"/>
                </a:moveTo>
                <a:lnTo>
                  <a:pt x="304401" y="10387"/>
                </a:lnTo>
                <a:lnTo>
                  <a:pt x="279731" y="39600"/>
                </a:lnTo>
                <a:lnTo>
                  <a:pt x="272266" y="86018"/>
                </a:lnTo>
                <a:lnTo>
                  <a:pt x="272266" y="183722"/>
                </a:lnTo>
                <a:lnTo>
                  <a:pt x="279731" y="230139"/>
                </a:lnTo>
                <a:lnTo>
                  <a:pt x="304401" y="260002"/>
                </a:lnTo>
                <a:lnTo>
                  <a:pt x="351143" y="270389"/>
                </a:lnTo>
                <a:lnTo>
                  <a:pt x="365283" y="269740"/>
                </a:lnTo>
                <a:lnTo>
                  <a:pt x="406345" y="254240"/>
                </a:lnTo>
                <a:lnTo>
                  <a:pt x="423515" y="229165"/>
                </a:lnTo>
                <a:lnTo>
                  <a:pt x="345084" y="229165"/>
                </a:lnTo>
                <a:lnTo>
                  <a:pt x="340648" y="227651"/>
                </a:lnTo>
                <a:lnTo>
                  <a:pt x="331667" y="203306"/>
                </a:lnTo>
                <a:lnTo>
                  <a:pt x="331667" y="66542"/>
                </a:lnTo>
                <a:lnTo>
                  <a:pt x="332100" y="61673"/>
                </a:lnTo>
                <a:lnTo>
                  <a:pt x="332965" y="57129"/>
                </a:lnTo>
                <a:lnTo>
                  <a:pt x="333831" y="52368"/>
                </a:lnTo>
                <a:lnTo>
                  <a:pt x="335670" y="48473"/>
                </a:lnTo>
                <a:lnTo>
                  <a:pt x="341297" y="42414"/>
                </a:lnTo>
                <a:lnTo>
                  <a:pt x="345517" y="40899"/>
                </a:lnTo>
                <a:lnTo>
                  <a:pt x="423624" y="40899"/>
                </a:lnTo>
                <a:lnTo>
                  <a:pt x="423204" y="39600"/>
                </a:lnTo>
                <a:lnTo>
                  <a:pt x="398210" y="10387"/>
                </a:lnTo>
                <a:lnTo>
                  <a:pt x="365283" y="649"/>
                </a:lnTo>
                <a:lnTo>
                  <a:pt x="351143" y="0"/>
                </a:lnTo>
                <a:close/>
              </a:path>
              <a:path w="1807845" h="668654">
                <a:moveTo>
                  <a:pt x="423624" y="40899"/>
                </a:moveTo>
                <a:lnTo>
                  <a:pt x="357202" y="40899"/>
                </a:lnTo>
                <a:lnTo>
                  <a:pt x="361638" y="42414"/>
                </a:lnTo>
                <a:lnTo>
                  <a:pt x="367265" y="48473"/>
                </a:lnTo>
                <a:lnTo>
                  <a:pt x="369104" y="52368"/>
                </a:lnTo>
                <a:lnTo>
                  <a:pt x="369970" y="57129"/>
                </a:lnTo>
                <a:lnTo>
                  <a:pt x="370835" y="61673"/>
                </a:lnTo>
                <a:lnTo>
                  <a:pt x="371268" y="66542"/>
                </a:lnTo>
                <a:lnTo>
                  <a:pt x="371268" y="203306"/>
                </a:lnTo>
                <a:lnTo>
                  <a:pt x="357202" y="229165"/>
                </a:lnTo>
                <a:lnTo>
                  <a:pt x="423515" y="229165"/>
                </a:lnTo>
                <a:lnTo>
                  <a:pt x="426470" y="219935"/>
                </a:lnTo>
                <a:lnTo>
                  <a:pt x="428803" y="208797"/>
                </a:lnTo>
                <a:lnTo>
                  <a:pt x="430203" y="196726"/>
                </a:lnTo>
                <a:lnTo>
                  <a:pt x="430669" y="183722"/>
                </a:lnTo>
                <a:lnTo>
                  <a:pt x="430669" y="86018"/>
                </a:lnTo>
                <a:lnTo>
                  <a:pt x="430203" y="72892"/>
                </a:lnTo>
                <a:lnTo>
                  <a:pt x="428803" y="60780"/>
                </a:lnTo>
                <a:lnTo>
                  <a:pt x="426470" y="49683"/>
                </a:lnTo>
                <a:lnTo>
                  <a:pt x="423624" y="40899"/>
                </a:lnTo>
                <a:close/>
              </a:path>
              <a:path w="1807845" h="668654">
                <a:moveTo>
                  <a:pt x="589981" y="3570"/>
                </a:moveTo>
                <a:lnTo>
                  <a:pt x="549081" y="3570"/>
                </a:lnTo>
                <a:lnTo>
                  <a:pt x="549081" y="266494"/>
                </a:lnTo>
                <a:lnTo>
                  <a:pt x="598745" y="266494"/>
                </a:lnTo>
                <a:lnTo>
                  <a:pt x="598745" y="130163"/>
                </a:lnTo>
                <a:lnTo>
                  <a:pt x="643864" y="130163"/>
                </a:lnTo>
                <a:lnTo>
                  <a:pt x="589981" y="3570"/>
                </a:lnTo>
                <a:close/>
              </a:path>
              <a:path w="1807845" h="668654">
                <a:moveTo>
                  <a:pt x="691904" y="3570"/>
                </a:moveTo>
                <a:lnTo>
                  <a:pt x="643864" y="3570"/>
                </a:lnTo>
                <a:lnTo>
                  <a:pt x="643864" y="130163"/>
                </a:lnTo>
                <a:lnTo>
                  <a:pt x="598745" y="130163"/>
                </a:lnTo>
                <a:lnTo>
                  <a:pt x="652628" y="266494"/>
                </a:lnTo>
                <a:lnTo>
                  <a:pt x="691904" y="266494"/>
                </a:lnTo>
                <a:lnTo>
                  <a:pt x="691904" y="3570"/>
                </a:lnTo>
                <a:close/>
              </a:path>
              <a:path w="1807845" h="668654">
                <a:moveTo>
                  <a:pt x="806340" y="0"/>
                </a:moveTo>
                <a:lnTo>
                  <a:pt x="759598" y="10387"/>
                </a:lnTo>
                <a:lnTo>
                  <a:pt x="734929" y="39600"/>
                </a:lnTo>
                <a:lnTo>
                  <a:pt x="727463" y="86018"/>
                </a:lnTo>
                <a:lnTo>
                  <a:pt x="727463" y="183722"/>
                </a:lnTo>
                <a:lnTo>
                  <a:pt x="734929" y="230139"/>
                </a:lnTo>
                <a:lnTo>
                  <a:pt x="759598" y="260002"/>
                </a:lnTo>
                <a:lnTo>
                  <a:pt x="806340" y="270389"/>
                </a:lnTo>
                <a:lnTo>
                  <a:pt x="820480" y="269740"/>
                </a:lnTo>
                <a:lnTo>
                  <a:pt x="861542" y="254240"/>
                </a:lnTo>
                <a:lnTo>
                  <a:pt x="878712" y="229165"/>
                </a:lnTo>
                <a:lnTo>
                  <a:pt x="800281" y="229165"/>
                </a:lnTo>
                <a:lnTo>
                  <a:pt x="795845" y="227651"/>
                </a:lnTo>
                <a:lnTo>
                  <a:pt x="786864" y="203306"/>
                </a:lnTo>
                <a:lnTo>
                  <a:pt x="786864" y="66542"/>
                </a:lnTo>
                <a:lnTo>
                  <a:pt x="787297" y="61673"/>
                </a:lnTo>
                <a:lnTo>
                  <a:pt x="788163" y="57129"/>
                </a:lnTo>
                <a:lnTo>
                  <a:pt x="789028" y="52368"/>
                </a:lnTo>
                <a:lnTo>
                  <a:pt x="790868" y="48473"/>
                </a:lnTo>
                <a:lnTo>
                  <a:pt x="796494" y="42414"/>
                </a:lnTo>
                <a:lnTo>
                  <a:pt x="800714" y="40899"/>
                </a:lnTo>
                <a:lnTo>
                  <a:pt x="878821" y="40899"/>
                </a:lnTo>
                <a:lnTo>
                  <a:pt x="878401" y="39600"/>
                </a:lnTo>
                <a:lnTo>
                  <a:pt x="853407" y="10387"/>
                </a:lnTo>
                <a:lnTo>
                  <a:pt x="820480" y="649"/>
                </a:lnTo>
                <a:lnTo>
                  <a:pt x="806340" y="0"/>
                </a:lnTo>
                <a:close/>
              </a:path>
              <a:path w="1807845" h="668654">
                <a:moveTo>
                  <a:pt x="878821" y="40899"/>
                </a:moveTo>
                <a:lnTo>
                  <a:pt x="812399" y="40899"/>
                </a:lnTo>
                <a:lnTo>
                  <a:pt x="816835" y="42414"/>
                </a:lnTo>
                <a:lnTo>
                  <a:pt x="822462" y="48473"/>
                </a:lnTo>
                <a:lnTo>
                  <a:pt x="824301" y="52368"/>
                </a:lnTo>
                <a:lnTo>
                  <a:pt x="825167" y="57129"/>
                </a:lnTo>
                <a:lnTo>
                  <a:pt x="826032" y="61673"/>
                </a:lnTo>
                <a:lnTo>
                  <a:pt x="826465" y="66542"/>
                </a:lnTo>
                <a:lnTo>
                  <a:pt x="826465" y="203306"/>
                </a:lnTo>
                <a:lnTo>
                  <a:pt x="812399" y="229165"/>
                </a:lnTo>
                <a:lnTo>
                  <a:pt x="878712" y="229165"/>
                </a:lnTo>
                <a:lnTo>
                  <a:pt x="881667" y="219935"/>
                </a:lnTo>
                <a:lnTo>
                  <a:pt x="884000" y="208797"/>
                </a:lnTo>
                <a:lnTo>
                  <a:pt x="885400" y="196726"/>
                </a:lnTo>
                <a:lnTo>
                  <a:pt x="885867" y="183722"/>
                </a:lnTo>
                <a:lnTo>
                  <a:pt x="885867" y="86018"/>
                </a:lnTo>
                <a:lnTo>
                  <a:pt x="885400" y="72892"/>
                </a:lnTo>
                <a:lnTo>
                  <a:pt x="884000" y="60780"/>
                </a:lnTo>
                <a:lnTo>
                  <a:pt x="881667" y="49683"/>
                </a:lnTo>
                <a:lnTo>
                  <a:pt x="878821" y="40899"/>
                </a:lnTo>
                <a:close/>
              </a:path>
              <a:path w="1807845" h="668654">
                <a:moveTo>
                  <a:pt x="1000815" y="46742"/>
                </a:moveTo>
                <a:lnTo>
                  <a:pt x="942387" y="46742"/>
                </a:lnTo>
                <a:lnTo>
                  <a:pt x="942387" y="266494"/>
                </a:lnTo>
                <a:lnTo>
                  <a:pt x="1000815" y="266494"/>
                </a:lnTo>
                <a:lnTo>
                  <a:pt x="1000815" y="46742"/>
                </a:lnTo>
                <a:close/>
              </a:path>
              <a:path w="1807845" h="668654">
                <a:moveTo>
                  <a:pt x="1040091" y="3570"/>
                </a:moveTo>
                <a:lnTo>
                  <a:pt x="902786" y="3570"/>
                </a:lnTo>
                <a:lnTo>
                  <a:pt x="902786" y="46742"/>
                </a:lnTo>
                <a:lnTo>
                  <a:pt x="1040091" y="46742"/>
                </a:lnTo>
                <a:lnTo>
                  <a:pt x="1040091" y="3570"/>
                </a:lnTo>
                <a:close/>
              </a:path>
              <a:path w="1807845" h="668654">
                <a:moveTo>
                  <a:pt x="1259899" y="3570"/>
                </a:moveTo>
                <a:lnTo>
                  <a:pt x="1146290" y="3570"/>
                </a:lnTo>
                <a:lnTo>
                  <a:pt x="1146290" y="266494"/>
                </a:lnTo>
                <a:lnTo>
                  <a:pt x="1204393" y="266494"/>
                </a:lnTo>
                <a:lnTo>
                  <a:pt x="1204393" y="149639"/>
                </a:lnTo>
                <a:lnTo>
                  <a:pt x="1252758" y="149639"/>
                </a:lnTo>
                <a:lnTo>
                  <a:pt x="1252758" y="109064"/>
                </a:lnTo>
                <a:lnTo>
                  <a:pt x="1204393" y="109064"/>
                </a:lnTo>
                <a:lnTo>
                  <a:pt x="1204393" y="42846"/>
                </a:lnTo>
                <a:lnTo>
                  <a:pt x="1259899" y="42846"/>
                </a:lnTo>
                <a:lnTo>
                  <a:pt x="1259899" y="3570"/>
                </a:lnTo>
                <a:close/>
              </a:path>
              <a:path w="1807845" h="668654">
                <a:moveTo>
                  <a:pt x="1403602" y="3570"/>
                </a:moveTo>
                <a:lnTo>
                  <a:pt x="1285449" y="3570"/>
                </a:lnTo>
                <a:lnTo>
                  <a:pt x="1285449" y="266494"/>
                </a:lnTo>
                <a:lnTo>
                  <a:pt x="1404251" y="266494"/>
                </a:lnTo>
                <a:lnTo>
                  <a:pt x="1404251" y="227218"/>
                </a:lnTo>
                <a:lnTo>
                  <a:pt x="1343551" y="227218"/>
                </a:lnTo>
                <a:lnTo>
                  <a:pt x="1343551" y="148665"/>
                </a:lnTo>
                <a:lnTo>
                  <a:pt x="1389320" y="148665"/>
                </a:lnTo>
                <a:lnTo>
                  <a:pt x="1389320" y="108415"/>
                </a:lnTo>
                <a:lnTo>
                  <a:pt x="1343551" y="108415"/>
                </a:lnTo>
                <a:lnTo>
                  <a:pt x="1343551" y="43171"/>
                </a:lnTo>
                <a:lnTo>
                  <a:pt x="1403602" y="43171"/>
                </a:lnTo>
                <a:lnTo>
                  <a:pt x="1403602" y="3570"/>
                </a:lnTo>
                <a:close/>
              </a:path>
              <a:path w="1807845" h="668654">
                <a:moveTo>
                  <a:pt x="1548783" y="3570"/>
                </a:moveTo>
                <a:lnTo>
                  <a:pt x="1430630" y="3570"/>
                </a:lnTo>
                <a:lnTo>
                  <a:pt x="1430630" y="266494"/>
                </a:lnTo>
                <a:lnTo>
                  <a:pt x="1549432" y="266494"/>
                </a:lnTo>
                <a:lnTo>
                  <a:pt x="1549432" y="227218"/>
                </a:lnTo>
                <a:lnTo>
                  <a:pt x="1488733" y="227218"/>
                </a:lnTo>
                <a:lnTo>
                  <a:pt x="1488733" y="148665"/>
                </a:lnTo>
                <a:lnTo>
                  <a:pt x="1534501" y="148665"/>
                </a:lnTo>
                <a:lnTo>
                  <a:pt x="1534501" y="108415"/>
                </a:lnTo>
                <a:lnTo>
                  <a:pt x="1488733" y="108415"/>
                </a:lnTo>
                <a:lnTo>
                  <a:pt x="1488733" y="43171"/>
                </a:lnTo>
                <a:lnTo>
                  <a:pt x="1548783" y="43171"/>
                </a:lnTo>
                <a:lnTo>
                  <a:pt x="1548783" y="3570"/>
                </a:lnTo>
                <a:close/>
              </a:path>
              <a:path w="1807845" h="668654">
                <a:moveTo>
                  <a:pt x="1642354" y="3570"/>
                </a:moveTo>
                <a:lnTo>
                  <a:pt x="1575811" y="3570"/>
                </a:lnTo>
                <a:lnTo>
                  <a:pt x="1575811" y="266494"/>
                </a:lnTo>
                <a:lnTo>
                  <a:pt x="1643003" y="266494"/>
                </a:lnTo>
                <a:lnTo>
                  <a:pt x="1659091" y="265946"/>
                </a:lnTo>
                <a:lnTo>
                  <a:pt x="1704778" y="252739"/>
                </a:lnTo>
                <a:lnTo>
                  <a:pt x="1724280" y="226244"/>
                </a:lnTo>
                <a:lnTo>
                  <a:pt x="1633914" y="226244"/>
                </a:lnTo>
                <a:lnTo>
                  <a:pt x="1633914" y="44145"/>
                </a:lnTo>
                <a:lnTo>
                  <a:pt x="1724551" y="44145"/>
                </a:lnTo>
                <a:lnTo>
                  <a:pt x="1722854" y="39276"/>
                </a:lnTo>
                <a:lnTo>
                  <a:pt x="1695912" y="12334"/>
                </a:lnTo>
                <a:lnTo>
                  <a:pt x="1658604" y="4118"/>
                </a:lnTo>
                <a:lnTo>
                  <a:pt x="1642354" y="3570"/>
                </a:lnTo>
                <a:close/>
              </a:path>
              <a:path w="1807845" h="668654">
                <a:moveTo>
                  <a:pt x="1724551" y="44145"/>
                </a:moveTo>
                <a:lnTo>
                  <a:pt x="1651334" y="44145"/>
                </a:lnTo>
                <a:lnTo>
                  <a:pt x="1657610" y="45227"/>
                </a:lnTo>
                <a:lnTo>
                  <a:pt x="1665400" y="49555"/>
                </a:lnTo>
                <a:lnTo>
                  <a:pt x="1667889" y="53017"/>
                </a:lnTo>
                <a:lnTo>
                  <a:pt x="1668971" y="57778"/>
                </a:lnTo>
                <a:lnTo>
                  <a:pt x="1670269" y="62539"/>
                </a:lnTo>
                <a:lnTo>
                  <a:pt x="1670918" y="68814"/>
                </a:lnTo>
                <a:lnTo>
                  <a:pt x="1670918" y="198978"/>
                </a:lnTo>
                <a:lnTo>
                  <a:pt x="1670377" y="205470"/>
                </a:lnTo>
                <a:lnTo>
                  <a:pt x="1669295" y="210663"/>
                </a:lnTo>
                <a:lnTo>
                  <a:pt x="1668430" y="215857"/>
                </a:lnTo>
                <a:lnTo>
                  <a:pt x="1666049" y="219752"/>
                </a:lnTo>
                <a:lnTo>
                  <a:pt x="1658259" y="224946"/>
                </a:lnTo>
                <a:lnTo>
                  <a:pt x="1651875" y="226244"/>
                </a:lnTo>
                <a:lnTo>
                  <a:pt x="1724280" y="226244"/>
                </a:lnTo>
                <a:lnTo>
                  <a:pt x="1726262" y="220381"/>
                </a:lnTo>
                <a:lnTo>
                  <a:pt x="1728696" y="208959"/>
                </a:lnTo>
                <a:lnTo>
                  <a:pt x="1730157" y="196198"/>
                </a:lnTo>
                <a:lnTo>
                  <a:pt x="1730644" y="182099"/>
                </a:lnTo>
                <a:lnTo>
                  <a:pt x="1730644" y="86667"/>
                </a:lnTo>
                <a:lnTo>
                  <a:pt x="1730157" y="72750"/>
                </a:lnTo>
                <a:lnTo>
                  <a:pt x="1728696" y="60212"/>
                </a:lnTo>
                <a:lnTo>
                  <a:pt x="1726262" y="49054"/>
                </a:lnTo>
                <a:lnTo>
                  <a:pt x="1724551" y="44145"/>
                </a:lnTo>
                <a:close/>
              </a:path>
              <a:path w="1807845" h="668654">
                <a:moveTo>
                  <a:pt x="98028" y="444635"/>
                </a:moveTo>
                <a:lnTo>
                  <a:pt x="39600" y="444635"/>
                </a:lnTo>
                <a:lnTo>
                  <a:pt x="39600" y="664388"/>
                </a:lnTo>
                <a:lnTo>
                  <a:pt x="98028" y="664388"/>
                </a:lnTo>
                <a:lnTo>
                  <a:pt x="98028" y="444635"/>
                </a:lnTo>
                <a:close/>
              </a:path>
              <a:path w="1807845" h="668654">
                <a:moveTo>
                  <a:pt x="137304" y="401464"/>
                </a:moveTo>
                <a:lnTo>
                  <a:pt x="0" y="401464"/>
                </a:lnTo>
                <a:lnTo>
                  <a:pt x="0" y="444635"/>
                </a:lnTo>
                <a:lnTo>
                  <a:pt x="137304" y="444635"/>
                </a:lnTo>
                <a:lnTo>
                  <a:pt x="137304" y="401464"/>
                </a:lnTo>
                <a:close/>
              </a:path>
              <a:path w="1807845" h="668654">
                <a:moveTo>
                  <a:pt x="219529" y="401464"/>
                </a:moveTo>
                <a:lnTo>
                  <a:pt x="161426" y="401464"/>
                </a:lnTo>
                <a:lnTo>
                  <a:pt x="161426" y="664388"/>
                </a:lnTo>
                <a:lnTo>
                  <a:pt x="219529" y="664388"/>
                </a:lnTo>
                <a:lnTo>
                  <a:pt x="219529" y="549480"/>
                </a:lnTo>
                <a:lnTo>
                  <a:pt x="318531" y="549480"/>
                </a:lnTo>
                <a:lnTo>
                  <a:pt x="318531" y="507932"/>
                </a:lnTo>
                <a:lnTo>
                  <a:pt x="219529" y="507932"/>
                </a:lnTo>
                <a:lnTo>
                  <a:pt x="219529" y="401464"/>
                </a:lnTo>
                <a:close/>
              </a:path>
              <a:path w="1807845" h="668654">
                <a:moveTo>
                  <a:pt x="318531" y="549480"/>
                </a:moveTo>
                <a:lnTo>
                  <a:pt x="260103" y="549480"/>
                </a:lnTo>
                <a:lnTo>
                  <a:pt x="260103" y="664388"/>
                </a:lnTo>
                <a:lnTo>
                  <a:pt x="318531" y="664388"/>
                </a:lnTo>
                <a:lnTo>
                  <a:pt x="318531" y="549480"/>
                </a:lnTo>
                <a:close/>
              </a:path>
              <a:path w="1807845" h="668654">
                <a:moveTo>
                  <a:pt x="318531" y="401464"/>
                </a:moveTo>
                <a:lnTo>
                  <a:pt x="260103" y="401464"/>
                </a:lnTo>
                <a:lnTo>
                  <a:pt x="260103" y="507932"/>
                </a:lnTo>
                <a:lnTo>
                  <a:pt x="318531" y="507932"/>
                </a:lnTo>
                <a:lnTo>
                  <a:pt x="318531" y="401464"/>
                </a:lnTo>
                <a:close/>
              </a:path>
              <a:path w="1807845" h="668654">
                <a:moveTo>
                  <a:pt x="476724" y="401464"/>
                </a:moveTo>
                <a:lnTo>
                  <a:pt x="358571" y="401464"/>
                </a:lnTo>
                <a:lnTo>
                  <a:pt x="358571" y="664388"/>
                </a:lnTo>
                <a:lnTo>
                  <a:pt x="477373" y="664388"/>
                </a:lnTo>
                <a:lnTo>
                  <a:pt x="477373" y="625111"/>
                </a:lnTo>
                <a:lnTo>
                  <a:pt x="416674" y="625111"/>
                </a:lnTo>
                <a:lnTo>
                  <a:pt x="416674" y="546559"/>
                </a:lnTo>
                <a:lnTo>
                  <a:pt x="462442" y="546559"/>
                </a:lnTo>
                <a:lnTo>
                  <a:pt x="462442" y="506309"/>
                </a:lnTo>
                <a:lnTo>
                  <a:pt x="416674" y="506309"/>
                </a:lnTo>
                <a:lnTo>
                  <a:pt x="416674" y="441065"/>
                </a:lnTo>
                <a:lnTo>
                  <a:pt x="476724" y="441065"/>
                </a:lnTo>
                <a:lnTo>
                  <a:pt x="476724" y="401464"/>
                </a:lnTo>
                <a:close/>
              </a:path>
              <a:path w="1807845" h="668654">
                <a:moveTo>
                  <a:pt x="652696" y="401464"/>
                </a:moveTo>
                <a:lnTo>
                  <a:pt x="590374" y="401464"/>
                </a:lnTo>
                <a:lnTo>
                  <a:pt x="585829" y="664388"/>
                </a:lnTo>
                <a:lnTo>
                  <a:pt x="627702" y="664388"/>
                </a:lnTo>
                <a:lnTo>
                  <a:pt x="631598" y="488131"/>
                </a:lnTo>
                <a:lnTo>
                  <a:pt x="669073" y="488131"/>
                </a:lnTo>
                <a:lnTo>
                  <a:pt x="652696" y="401464"/>
                </a:lnTo>
                <a:close/>
              </a:path>
              <a:path w="1807845" h="668654">
                <a:moveTo>
                  <a:pt x="669073" y="488131"/>
                </a:moveTo>
                <a:lnTo>
                  <a:pt x="631598" y="488131"/>
                </a:lnTo>
                <a:lnTo>
                  <a:pt x="664057" y="664388"/>
                </a:lnTo>
                <a:lnTo>
                  <a:pt x="700737" y="664388"/>
                </a:lnTo>
                <a:lnTo>
                  <a:pt x="719927" y="554349"/>
                </a:lnTo>
                <a:lnTo>
                  <a:pt x="681586" y="554349"/>
                </a:lnTo>
                <a:lnTo>
                  <a:pt x="669073" y="488131"/>
                </a:lnTo>
                <a:close/>
              </a:path>
              <a:path w="1807845" h="668654">
                <a:moveTo>
                  <a:pt x="774318" y="489430"/>
                </a:moveTo>
                <a:lnTo>
                  <a:pt x="731249" y="489430"/>
                </a:lnTo>
                <a:lnTo>
                  <a:pt x="736118" y="664388"/>
                </a:lnTo>
                <a:lnTo>
                  <a:pt x="777342" y="664388"/>
                </a:lnTo>
                <a:lnTo>
                  <a:pt x="774318" y="489430"/>
                </a:lnTo>
                <a:close/>
              </a:path>
              <a:path w="1807845" h="668654">
                <a:moveTo>
                  <a:pt x="772798" y="401464"/>
                </a:moveTo>
                <a:lnTo>
                  <a:pt x="712747" y="401464"/>
                </a:lnTo>
                <a:lnTo>
                  <a:pt x="681586" y="554349"/>
                </a:lnTo>
                <a:lnTo>
                  <a:pt x="719927" y="554349"/>
                </a:lnTo>
                <a:lnTo>
                  <a:pt x="731249" y="489430"/>
                </a:lnTo>
                <a:lnTo>
                  <a:pt x="774318" y="489430"/>
                </a:lnTo>
                <a:lnTo>
                  <a:pt x="772798" y="401464"/>
                </a:lnTo>
                <a:close/>
              </a:path>
              <a:path w="1807845" h="668654">
                <a:moveTo>
                  <a:pt x="890659" y="397893"/>
                </a:moveTo>
                <a:lnTo>
                  <a:pt x="843917" y="408280"/>
                </a:lnTo>
                <a:lnTo>
                  <a:pt x="819248" y="437494"/>
                </a:lnTo>
                <a:lnTo>
                  <a:pt x="811782" y="483912"/>
                </a:lnTo>
                <a:lnTo>
                  <a:pt x="811782" y="581615"/>
                </a:lnTo>
                <a:lnTo>
                  <a:pt x="819248" y="628033"/>
                </a:lnTo>
                <a:lnTo>
                  <a:pt x="843917" y="657896"/>
                </a:lnTo>
                <a:lnTo>
                  <a:pt x="890659" y="668283"/>
                </a:lnTo>
                <a:lnTo>
                  <a:pt x="904800" y="667634"/>
                </a:lnTo>
                <a:lnTo>
                  <a:pt x="945861" y="652134"/>
                </a:lnTo>
                <a:lnTo>
                  <a:pt x="963032" y="627059"/>
                </a:lnTo>
                <a:lnTo>
                  <a:pt x="884600" y="627059"/>
                </a:lnTo>
                <a:lnTo>
                  <a:pt x="880164" y="625544"/>
                </a:lnTo>
                <a:lnTo>
                  <a:pt x="871184" y="601199"/>
                </a:lnTo>
                <a:lnTo>
                  <a:pt x="871184" y="464436"/>
                </a:lnTo>
                <a:lnTo>
                  <a:pt x="871616" y="459567"/>
                </a:lnTo>
                <a:lnTo>
                  <a:pt x="872482" y="455022"/>
                </a:lnTo>
                <a:lnTo>
                  <a:pt x="873348" y="450262"/>
                </a:lnTo>
                <a:lnTo>
                  <a:pt x="875187" y="446366"/>
                </a:lnTo>
                <a:lnTo>
                  <a:pt x="880813" y="440307"/>
                </a:lnTo>
                <a:lnTo>
                  <a:pt x="885033" y="438792"/>
                </a:lnTo>
                <a:lnTo>
                  <a:pt x="963141" y="438792"/>
                </a:lnTo>
                <a:lnTo>
                  <a:pt x="962720" y="437494"/>
                </a:lnTo>
                <a:lnTo>
                  <a:pt x="937726" y="408280"/>
                </a:lnTo>
                <a:lnTo>
                  <a:pt x="904800" y="398542"/>
                </a:lnTo>
                <a:lnTo>
                  <a:pt x="890659" y="397893"/>
                </a:lnTo>
                <a:close/>
              </a:path>
              <a:path w="1807845" h="668654">
                <a:moveTo>
                  <a:pt x="963141" y="438792"/>
                </a:moveTo>
                <a:lnTo>
                  <a:pt x="896719" y="438792"/>
                </a:lnTo>
                <a:lnTo>
                  <a:pt x="901155" y="440307"/>
                </a:lnTo>
                <a:lnTo>
                  <a:pt x="906781" y="446366"/>
                </a:lnTo>
                <a:lnTo>
                  <a:pt x="908620" y="450262"/>
                </a:lnTo>
                <a:lnTo>
                  <a:pt x="909486" y="455022"/>
                </a:lnTo>
                <a:lnTo>
                  <a:pt x="910352" y="459567"/>
                </a:lnTo>
                <a:lnTo>
                  <a:pt x="910784" y="464436"/>
                </a:lnTo>
                <a:lnTo>
                  <a:pt x="910784" y="601199"/>
                </a:lnTo>
                <a:lnTo>
                  <a:pt x="896719" y="627059"/>
                </a:lnTo>
                <a:lnTo>
                  <a:pt x="963032" y="627059"/>
                </a:lnTo>
                <a:lnTo>
                  <a:pt x="965986" y="617828"/>
                </a:lnTo>
                <a:lnTo>
                  <a:pt x="968319" y="606691"/>
                </a:lnTo>
                <a:lnTo>
                  <a:pt x="969719" y="594620"/>
                </a:lnTo>
                <a:lnTo>
                  <a:pt x="970186" y="581615"/>
                </a:lnTo>
                <a:lnTo>
                  <a:pt x="970186" y="483912"/>
                </a:lnTo>
                <a:lnTo>
                  <a:pt x="969719" y="470786"/>
                </a:lnTo>
                <a:lnTo>
                  <a:pt x="968319" y="458674"/>
                </a:lnTo>
                <a:lnTo>
                  <a:pt x="965986" y="447577"/>
                </a:lnTo>
                <a:lnTo>
                  <a:pt x="963141" y="438792"/>
                </a:lnTo>
                <a:close/>
              </a:path>
              <a:path w="1807845" h="668654">
                <a:moveTo>
                  <a:pt x="1046446" y="401464"/>
                </a:moveTo>
                <a:lnTo>
                  <a:pt x="1005547" y="401464"/>
                </a:lnTo>
                <a:lnTo>
                  <a:pt x="1005547" y="664388"/>
                </a:lnTo>
                <a:lnTo>
                  <a:pt x="1055210" y="664388"/>
                </a:lnTo>
                <a:lnTo>
                  <a:pt x="1055210" y="528057"/>
                </a:lnTo>
                <a:lnTo>
                  <a:pt x="1100329" y="528057"/>
                </a:lnTo>
                <a:lnTo>
                  <a:pt x="1046446" y="401464"/>
                </a:lnTo>
                <a:close/>
              </a:path>
              <a:path w="1807845" h="668654">
                <a:moveTo>
                  <a:pt x="1148369" y="401464"/>
                </a:moveTo>
                <a:lnTo>
                  <a:pt x="1100329" y="401464"/>
                </a:lnTo>
                <a:lnTo>
                  <a:pt x="1100329" y="528057"/>
                </a:lnTo>
                <a:lnTo>
                  <a:pt x="1055210" y="528057"/>
                </a:lnTo>
                <a:lnTo>
                  <a:pt x="1109093" y="664388"/>
                </a:lnTo>
                <a:lnTo>
                  <a:pt x="1148369" y="664388"/>
                </a:lnTo>
                <a:lnTo>
                  <a:pt x="1148369" y="401464"/>
                </a:lnTo>
                <a:close/>
              </a:path>
              <a:path w="1807845" h="668654">
                <a:moveTo>
                  <a:pt x="1245602" y="401464"/>
                </a:moveTo>
                <a:lnTo>
                  <a:pt x="1187499" y="401464"/>
                </a:lnTo>
                <a:lnTo>
                  <a:pt x="1187499" y="664388"/>
                </a:lnTo>
                <a:lnTo>
                  <a:pt x="1245602" y="664388"/>
                </a:lnTo>
                <a:lnTo>
                  <a:pt x="1245602" y="558569"/>
                </a:lnTo>
                <a:lnTo>
                  <a:pt x="1251769" y="548182"/>
                </a:lnTo>
                <a:lnTo>
                  <a:pt x="1307733" y="548182"/>
                </a:lnTo>
                <a:lnTo>
                  <a:pt x="1297862" y="520266"/>
                </a:lnTo>
                <a:lnTo>
                  <a:pt x="1302518" y="508906"/>
                </a:lnTo>
                <a:lnTo>
                  <a:pt x="1245602" y="508906"/>
                </a:lnTo>
                <a:lnTo>
                  <a:pt x="1245602" y="401464"/>
                </a:lnTo>
                <a:close/>
              </a:path>
              <a:path w="1807845" h="668654">
                <a:moveTo>
                  <a:pt x="1307733" y="548182"/>
                </a:moveTo>
                <a:lnTo>
                  <a:pt x="1251769" y="548182"/>
                </a:lnTo>
                <a:lnTo>
                  <a:pt x="1289747" y="664388"/>
                </a:lnTo>
                <a:lnTo>
                  <a:pt x="1348824" y="664388"/>
                </a:lnTo>
                <a:lnTo>
                  <a:pt x="1307733" y="548182"/>
                </a:lnTo>
                <a:close/>
              </a:path>
              <a:path w="1807845" h="668654">
                <a:moveTo>
                  <a:pt x="1346551" y="401464"/>
                </a:moveTo>
                <a:lnTo>
                  <a:pt x="1289747" y="401464"/>
                </a:lnTo>
                <a:lnTo>
                  <a:pt x="1245602" y="508906"/>
                </a:lnTo>
                <a:lnTo>
                  <a:pt x="1302518" y="508906"/>
                </a:lnTo>
                <a:lnTo>
                  <a:pt x="1346551" y="401464"/>
                </a:lnTo>
                <a:close/>
              </a:path>
              <a:path w="1807845" h="668654">
                <a:moveTo>
                  <a:pt x="1484434" y="401464"/>
                </a:moveTo>
                <a:lnTo>
                  <a:pt x="1366281" y="401464"/>
                </a:lnTo>
                <a:lnTo>
                  <a:pt x="1366281" y="664388"/>
                </a:lnTo>
                <a:lnTo>
                  <a:pt x="1485083" y="664388"/>
                </a:lnTo>
                <a:lnTo>
                  <a:pt x="1485083" y="625111"/>
                </a:lnTo>
                <a:lnTo>
                  <a:pt x="1424384" y="625111"/>
                </a:lnTo>
                <a:lnTo>
                  <a:pt x="1424384" y="546559"/>
                </a:lnTo>
                <a:lnTo>
                  <a:pt x="1470152" y="546559"/>
                </a:lnTo>
                <a:lnTo>
                  <a:pt x="1470152" y="506309"/>
                </a:lnTo>
                <a:lnTo>
                  <a:pt x="1424384" y="506309"/>
                </a:lnTo>
                <a:lnTo>
                  <a:pt x="1424384" y="441065"/>
                </a:lnTo>
                <a:lnTo>
                  <a:pt x="1484434" y="441065"/>
                </a:lnTo>
                <a:lnTo>
                  <a:pt x="1484434" y="401464"/>
                </a:lnTo>
                <a:close/>
              </a:path>
              <a:path w="1807845" h="668654">
                <a:moveTo>
                  <a:pt x="1549440" y="401464"/>
                </a:moveTo>
                <a:lnTo>
                  <a:pt x="1494583" y="401464"/>
                </a:lnTo>
                <a:lnTo>
                  <a:pt x="1544571" y="556946"/>
                </a:lnTo>
                <a:lnTo>
                  <a:pt x="1544571" y="664388"/>
                </a:lnTo>
                <a:lnTo>
                  <a:pt x="1600402" y="664388"/>
                </a:lnTo>
                <a:lnTo>
                  <a:pt x="1600402" y="556946"/>
                </a:lnTo>
                <a:lnTo>
                  <a:pt x="1623221" y="484561"/>
                </a:lnTo>
                <a:lnTo>
                  <a:pt x="1574434" y="484561"/>
                </a:lnTo>
                <a:lnTo>
                  <a:pt x="1549440" y="401464"/>
                </a:lnTo>
                <a:close/>
              </a:path>
              <a:path w="1807845" h="668654">
                <a:moveTo>
                  <a:pt x="1649416" y="401464"/>
                </a:moveTo>
                <a:lnTo>
                  <a:pt x="1596831" y="401464"/>
                </a:lnTo>
                <a:lnTo>
                  <a:pt x="1574434" y="484561"/>
                </a:lnTo>
                <a:lnTo>
                  <a:pt x="1623221" y="484561"/>
                </a:lnTo>
                <a:lnTo>
                  <a:pt x="1649416" y="401464"/>
                </a:lnTo>
                <a:close/>
              </a:path>
              <a:path w="1807845" h="668654">
                <a:moveTo>
                  <a:pt x="1712827" y="577396"/>
                </a:moveTo>
                <a:lnTo>
                  <a:pt x="1663163" y="584861"/>
                </a:lnTo>
                <a:lnTo>
                  <a:pt x="1664117" y="598799"/>
                </a:lnTo>
                <a:lnTo>
                  <a:pt x="1665961" y="611113"/>
                </a:lnTo>
                <a:lnTo>
                  <a:pt x="1683045" y="648401"/>
                </a:lnTo>
                <a:lnTo>
                  <a:pt x="1726967" y="667735"/>
                </a:lnTo>
                <a:lnTo>
                  <a:pt x="1738794" y="668283"/>
                </a:lnTo>
                <a:lnTo>
                  <a:pt x="1748979" y="667735"/>
                </a:lnTo>
                <a:lnTo>
                  <a:pt x="1788945" y="649213"/>
                </a:lnTo>
                <a:lnTo>
                  <a:pt x="1804096" y="624138"/>
                </a:lnTo>
                <a:lnTo>
                  <a:pt x="1731112" y="624138"/>
                </a:lnTo>
                <a:lnTo>
                  <a:pt x="1727001" y="622623"/>
                </a:lnTo>
                <a:lnTo>
                  <a:pt x="1713131" y="585429"/>
                </a:lnTo>
                <a:lnTo>
                  <a:pt x="1712827" y="577396"/>
                </a:lnTo>
                <a:close/>
              </a:path>
              <a:path w="1807845" h="668654">
                <a:moveTo>
                  <a:pt x="1737171" y="397893"/>
                </a:moveTo>
                <a:lnTo>
                  <a:pt x="1694081" y="407935"/>
                </a:lnTo>
                <a:lnTo>
                  <a:pt x="1668438" y="437251"/>
                </a:lnTo>
                <a:lnTo>
                  <a:pt x="1663488" y="466708"/>
                </a:lnTo>
                <a:lnTo>
                  <a:pt x="1664117" y="478089"/>
                </a:lnTo>
                <a:lnTo>
                  <a:pt x="1679028" y="514383"/>
                </a:lnTo>
                <a:lnTo>
                  <a:pt x="1721591" y="554998"/>
                </a:lnTo>
                <a:lnTo>
                  <a:pt x="1727900" y="560679"/>
                </a:lnTo>
                <a:lnTo>
                  <a:pt x="1749993" y="597196"/>
                </a:lnTo>
                <a:lnTo>
                  <a:pt x="1750480" y="609531"/>
                </a:lnTo>
                <a:lnTo>
                  <a:pt x="1749506" y="613859"/>
                </a:lnTo>
                <a:lnTo>
                  <a:pt x="1747559" y="617970"/>
                </a:lnTo>
                <a:lnTo>
                  <a:pt x="1745827" y="622082"/>
                </a:lnTo>
                <a:lnTo>
                  <a:pt x="1741932" y="624138"/>
                </a:lnTo>
                <a:lnTo>
                  <a:pt x="1804096" y="624138"/>
                </a:lnTo>
                <a:lnTo>
                  <a:pt x="1805499" y="619756"/>
                </a:lnTo>
                <a:lnTo>
                  <a:pt x="1807082" y="611113"/>
                </a:lnTo>
                <a:lnTo>
                  <a:pt x="1807609" y="602065"/>
                </a:lnTo>
                <a:lnTo>
                  <a:pt x="1806859" y="588980"/>
                </a:lnTo>
                <a:lnTo>
                  <a:pt x="1789411" y="547289"/>
                </a:lnTo>
                <a:lnTo>
                  <a:pt x="1744962" y="504037"/>
                </a:lnTo>
                <a:lnTo>
                  <a:pt x="1739545" y="499066"/>
                </a:lnTo>
                <a:lnTo>
                  <a:pt x="1719643" y="456321"/>
                </a:lnTo>
                <a:lnTo>
                  <a:pt x="1720833" y="451776"/>
                </a:lnTo>
                <a:lnTo>
                  <a:pt x="1723214" y="447232"/>
                </a:lnTo>
                <a:lnTo>
                  <a:pt x="1725811" y="442688"/>
                </a:lnTo>
                <a:lnTo>
                  <a:pt x="1729814" y="440415"/>
                </a:lnTo>
                <a:lnTo>
                  <a:pt x="1797624" y="440415"/>
                </a:lnTo>
                <a:lnTo>
                  <a:pt x="1796086" y="435628"/>
                </a:lnTo>
                <a:lnTo>
                  <a:pt x="1770930" y="405034"/>
                </a:lnTo>
                <a:lnTo>
                  <a:pt x="1747193" y="398339"/>
                </a:lnTo>
                <a:lnTo>
                  <a:pt x="1737171" y="397893"/>
                </a:lnTo>
                <a:close/>
              </a:path>
              <a:path w="1807845" h="668654">
                <a:moveTo>
                  <a:pt x="1797624" y="440415"/>
                </a:moveTo>
                <a:lnTo>
                  <a:pt x="1740201" y="440415"/>
                </a:lnTo>
                <a:lnTo>
                  <a:pt x="1743880" y="442038"/>
                </a:lnTo>
                <a:lnTo>
                  <a:pt x="1746260" y="445284"/>
                </a:lnTo>
                <a:lnTo>
                  <a:pt x="1748641" y="448314"/>
                </a:lnTo>
                <a:lnTo>
                  <a:pt x="1750155" y="452750"/>
                </a:lnTo>
                <a:lnTo>
                  <a:pt x="1750805" y="458593"/>
                </a:lnTo>
                <a:lnTo>
                  <a:pt x="1751670" y="464219"/>
                </a:lnTo>
                <a:lnTo>
                  <a:pt x="1752185" y="470603"/>
                </a:lnTo>
                <a:lnTo>
                  <a:pt x="1752428" y="478718"/>
                </a:lnTo>
                <a:lnTo>
                  <a:pt x="1802416" y="472551"/>
                </a:lnTo>
                <a:lnTo>
                  <a:pt x="1798074" y="441815"/>
                </a:lnTo>
                <a:lnTo>
                  <a:pt x="1797624" y="44041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1125414" y="8113784"/>
            <a:ext cx="1520190" cy="664845"/>
          </a:xfrm>
          <a:custGeom>
            <a:avLst/>
            <a:gdLst/>
            <a:ahLst/>
            <a:cxnLst/>
            <a:rect l="l" t="t" r="r" b="b"/>
            <a:pathLst>
              <a:path w="1520189" h="664845">
                <a:moveTo>
                  <a:pt x="58102" y="0"/>
                </a:moveTo>
                <a:lnTo>
                  <a:pt x="0" y="0"/>
                </a:lnTo>
                <a:lnTo>
                  <a:pt x="0" y="262923"/>
                </a:lnTo>
                <a:lnTo>
                  <a:pt x="58102" y="262923"/>
                </a:lnTo>
                <a:lnTo>
                  <a:pt x="58102" y="148016"/>
                </a:lnTo>
                <a:lnTo>
                  <a:pt x="157105" y="148016"/>
                </a:lnTo>
                <a:lnTo>
                  <a:pt x="157105" y="106467"/>
                </a:lnTo>
                <a:lnTo>
                  <a:pt x="58102" y="106467"/>
                </a:lnTo>
                <a:lnTo>
                  <a:pt x="58102" y="0"/>
                </a:lnTo>
                <a:close/>
              </a:path>
              <a:path w="1520189" h="664845">
                <a:moveTo>
                  <a:pt x="157105" y="148016"/>
                </a:moveTo>
                <a:lnTo>
                  <a:pt x="98677" y="148016"/>
                </a:lnTo>
                <a:lnTo>
                  <a:pt x="98677" y="262923"/>
                </a:lnTo>
                <a:lnTo>
                  <a:pt x="157105" y="262923"/>
                </a:lnTo>
                <a:lnTo>
                  <a:pt x="157105" y="148016"/>
                </a:lnTo>
                <a:close/>
              </a:path>
              <a:path w="1520189" h="664845">
                <a:moveTo>
                  <a:pt x="157105" y="0"/>
                </a:moveTo>
                <a:lnTo>
                  <a:pt x="98677" y="0"/>
                </a:lnTo>
                <a:lnTo>
                  <a:pt x="98677" y="106467"/>
                </a:lnTo>
                <a:lnTo>
                  <a:pt x="157105" y="106467"/>
                </a:lnTo>
                <a:lnTo>
                  <a:pt x="157105" y="0"/>
                </a:lnTo>
                <a:close/>
              </a:path>
              <a:path w="1520189" h="664845">
                <a:moveTo>
                  <a:pt x="315298" y="0"/>
                </a:moveTo>
                <a:lnTo>
                  <a:pt x="197144" y="0"/>
                </a:lnTo>
                <a:lnTo>
                  <a:pt x="197144" y="262923"/>
                </a:lnTo>
                <a:lnTo>
                  <a:pt x="315947" y="262923"/>
                </a:lnTo>
                <a:lnTo>
                  <a:pt x="315947" y="223647"/>
                </a:lnTo>
                <a:lnTo>
                  <a:pt x="255247" y="223647"/>
                </a:lnTo>
                <a:lnTo>
                  <a:pt x="255247" y="145095"/>
                </a:lnTo>
                <a:lnTo>
                  <a:pt x="301015" y="145095"/>
                </a:lnTo>
                <a:lnTo>
                  <a:pt x="301015" y="104844"/>
                </a:lnTo>
                <a:lnTo>
                  <a:pt x="255247" y="104844"/>
                </a:lnTo>
                <a:lnTo>
                  <a:pt x="255247" y="39600"/>
                </a:lnTo>
                <a:lnTo>
                  <a:pt x="315298" y="39600"/>
                </a:lnTo>
                <a:lnTo>
                  <a:pt x="315298" y="0"/>
                </a:lnTo>
                <a:close/>
              </a:path>
              <a:path w="1520189" h="664845">
                <a:moveTo>
                  <a:pt x="445548" y="0"/>
                </a:moveTo>
                <a:lnTo>
                  <a:pt x="379330" y="0"/>
                </a:lnTo>
                <a:lnTo>
                  <a:pt x="329666" y="262923"/>
                </a:lnTo>
                <a:lnTo>
                  <a:pt x="384523" y="262923"/>
                </a:lnTo>
                <a:lnTo>
                  <a:pt x="393612" y="207417"/>
                </a:lnTo>
                <a:lnTo>
                  <a:pt x="484214" y="207417"/>
                </a:lnTo>
                <a:lnTo>
                  <a:pt x="477740" y="172685"/>
                </a:lnTo>
                <a:lnTo>
                  <a:pt x="398805" y="172685"/>
                </a:lnTo>
                <a:lnTo>
                  <a:pt x="412763" y="70113"/>
                </a:lnTo>
                <a:lnTo>
                  <a:pt x="458618" y="70113"/>
                </a:lnTo>
                <a:lnTo>
                  <a:pt x="445548" y="0"/>
                </a:lnTo>
                <a:close/>
              </a:path>
              <a:path w="1520189" h="664845">
                <a:moveTo>
                  <a:pt x="484214" y="207417"/>
                </a:moveTo>
                <a:lnTo>
                  <a:pt x="432239" y="207417"/>
                </a:lnTo>
                <a:lnTo>
                  <a:pt x="441003" y="262923"/>
                </a:lnTo>
                <a:lnTo>
                  <a:pt x="494562" y="262923"/>
                </a:lnTo>
                <a:lnTo>
                  <a:pt x="484214" y="207417"/>
                </a:lnTo>
                <a:close/>
              </a:path>
              <a:path w="1520189" h="664845">
                <a:moveTo>
                  <a:pt x="458618" y="70113"/>
                </a:moveTo>
                <a:lnTo>
                  <a:pt x="412763" y="70113"/>
                </a:lnTo>
                <a:lnTo>
                  <a:pt x="426721" y="172685"/>
                </a:lnTo>
                <a:lnTo>
                  <a:pt x="477740" y="172685"/>
                </a:lnTo>
                <a:lnTo>
                  <a:pt x="458618" y="70113"/>
                </a:lnTo>
                <a:close/>
              </a:path>
              <a:path w="1520189" h="664845">
                <a:moveTo>
                  <a:pt x="585114" y="0"/>
                </a:moveTo>
                <a:lnTo>
                  <a:pt x="518572" y="0"/>
                </a:lnTo>
                <a:lnTo>
                  <a:pt x="518572" y="262923"/>
                </a:lnTo>
                <a:lnTo>
                  <a:pt x="585763" y="262923"/>
                </a:lnTo>
                <a:lnTo>
                  <a:pt x="601851" y="262376"/>
                </a:lnTo>
                <a:lnTo>
                  <a:pt x="647538" y="249169"/>
                </a:lnTo>
                <a:lnTo>
                  <a:pt x="667041" y="222673"/>
                </a:lnTo>
                <a:lnTo>
                  <a:pt x="576675" y="222673"/>
                </a:lnTo>
                <a:lnTo>
                  <a:pt x="576675" y="40574"/>
                </a:lnTo>
                <a:lnTo>
                  <a:pt x="667312" y="40574"/>
                </a:lnTo>
                <a:lnTo>
                  <a:pt x="665614" y="35705"/>
                </a:lnTo>
                <a:lnTo>
                  <a:pt x="638673" y="8764"/>
                </a:lnTo>
                <a:lnTo>
                  <a:pt x="601364" y="547"/>
                </a:lnTo>
                <a:lnTo>
                  <a:pt x="585114" y="0"/>
                </a:lnTo>
                <a:close/>
              </a:path>
              <a:path w="1520189" h="664845">
                <a:moveTo>
                  <a:pt x="667312" y="40574"/>
                </a:moveTo>
                <a:lnTo>
                  <a:pt x="594095" y="40574"/>
                </a:lnTo>
                <a:lnTo>
                  <a:pt x="600370" y="41656"/>
                </a:lnTo>
                <a:lnTo>
                  <a:pt x="608161" y="45984"/>
                </a:lnTo>
                <a:lnTo>
                  <a:pt x="610649" y="49447"/>
                </a:lnTo>
                <a:lnTo>
                  <a:pt x="611731" y="54207"/>
                </a:lnTo>
                <a:lnTo>
                  <a:pt x="613030" y="58968"/>
                </a:lnTo>
                <a:lnTo>
                  <a:pt x="613679" y="65244"/>
                </a:lnTo>
                <a:lnTo>
                  <a:pt x="613679" y="195407"/>
                </a:lnTo>
                <a:lnTo>
                  <a:pt x="613138" y="201899"/>
                </a:lnTo>
                <a:lnTo>
                  <a:pt x="612056" y="207093"/>
                </a:lnTo>
                <a:lnTo>
                  <a:pt x="611190" y="212286"/>
                </a:lnTo>
                <a:lnTo>
                  <a:pt x="608810" y="216181"/>
                </a:lnTo>
                <a:lnTo>
                  <a:pt x="601020" y="221375"/>
                </a:lnTo>
                <a:lnTo>
                  <a:pt x="594636" y="222673"/>
                </a:lnTo>
                <a:lnTo>
                  <a:pt x="667041" y="222673"/>
                </a:lnTo>
                <a:lnTo>
                  <a:pt x="669023" y="216810"/>
                </a:lnTo>
                <a:lnTo>
                  <a:pt x="671457" y="205389"/>
                </a:lnTo>
                <a:lnTo>
                  <a:pt x="672918" y="192628"/>
                </a:lnTo>
                <a:lnTo>
                  <a:pt x="673405" y="178528"/>
                </a:lnTo>
                <a:lnTo>
                  <a:pt x="673405" y="83096"/>
                </a:lnTo>
                <a:lnTo>
                  <a:pt x="672918" y="69179"/>
                </a:lnTo>
                <a:lnTo>
                  <a:pt x="671457" y="56642"/>
                </a:lnTo>
                <a:lnTo>
                  <a:pt x="669023" y="45484"/>
                </a:lnTo>
                <a:lnTo>
                  <a:pt x="667312" y="40574"/>
                </a:lnTo>
                <a:close/>
              </a:path>
              <a:path w="1520189" h="664845">
                <a:moveTo>
                  <a:pt x="766869" y="0"/>
                </a:moveTo>
                <a:lnTo>
                  <a:pt x="708766" y="0"/>
                </a:lnTo>
                <a:lnTo>
                  <a:pt x="708766" y="262923"/>
                </a:lnTo>
                <a:lnTo>
                  <a:pt x="827244" y="262923"/>
                </a:lnTo>
                <a:lnTo>
                  <a:pt x="827244" y="223647"/>
                </a:lnTo>
                <a:lnTo>
                  <a:pt x="766869" y="223647"/>
                </a:lnTo>
                <a:lnTo>
                  <a:pt x="766869" y="0"/>
                </a:lnTo>
                <a:close/>
              </a:path>
              <a:path w="1520189" h="664845">
                <a:moveTo>
                  <a:pt x="908571" y="0"/>
                </a:moveTo>
                <a:lnTo>
                  <a:pt x="850468" y="0"/>
                </a:lnTo>
                <a:lnTo>
                  <a:pt x="850468" y="262923"/>
                </a:lnTo>
                <a:lnTo>
                  <a:pt x="908571" y="262923"/>
                </a:lnTo>
                <a:lnTo>
                  <a:pt x="908571" y="0"/>
                </a:lnTo>
                <a:close/>
              </a:path>
              <a:path w="1520189" h="664845">
                <a:moveTo>
                  <a:pt x="988675" y="0"/>
                </a:moveTo>
                <a:lnTo>
                  <a:pt x="947776" y="0"/>
                </a:lnTo>
                <a:lnTo>
                  <a:pt x="947776" y="262923"/>
                </a:lnTo>
                <a:lnTo>
                  <a:pt x="997439" y="262923"/>
                </a:lnTo>
                <a:lnTo>
                  <a:pt x="997439" y="126593"/>
                </a:lnTo>
                <a:lnTo>
                  <a:pt x="1042558" y="126593"/>
                </a:lnTo>
                <a:lnTo>
                  <a:pt x="988675" y="0"/>
                </a:lnTo>
                <a:close/>
              </a:path>
              <a:path w="1520189" h="664845">
                <a:moveTo>
                  <a:pt x="1090599" y="0"/>
                </a:moveTo>
                <a:lnTo>
                  <a:pt x="1042558" y="0"/>
                </a:lnTo>
                <a:lnTo>
                  <a:pt x="1042558" y="126593"/>
                </a:lnTo>
                <a:lnTo>
                  <a:pt x="997439" y="126593"/>
                </a:lnTo>
                <a:lnTo>
                  <a:pt x="1051322" y="262923"/>
                </a:lnTo>
                <a:lnTo>
                  <a:pt x="1090599" y="262923"/>
                </a:lnTo>
                <a:lnTo>
                  <a:pt x="1090599" y="0"/>
                </a:lnTo>
                <a:close/>
              </a:path>
              <a:path w="1520189" h="664845">
                <a:moveTo>
                  <a:pt x="1247881" y="0"/>
                </a:moveTo>
                <a:lnTo>
                  <a:pt x="1129728" y="0"/>
                </a:lnTo>
                <a:lnTo>
                  <a:pt x="1129728" y="262923"/>
                </a:lnTo>
                <a:lnTo>
                  <a:pt x="1248531" y="262923"/>
                </a:lnTo>
                <a:lnTo>
                  <a:pt x="1248531" y="223647"/>
                </a:lnTo>
                <a:lnTo>
                  <a:pt x="1187831" y="223647"/>
                </a:lnTo>
                <a:lnTo>
                  <a:pt x="1187831" y="145095"/>
                </a:lnTo>
                <a:lnTo>
                  <a:pt x="1233599" y="145095"/>
                </a:lnTo>
                <a:lnTo>
                  <a:pt x="1233599" y="104844"/>
                </a:lnTo>
                <a:lnTo>
                  <a:pt x="1187831" y="104844"/>
                </a:lnTo>
                <a:lnTo>
                  <a:pt x="1187831" y="39600"/>
                </a:lnTo>
                <a:lnTo>
                  <a:pt x="1247881" y="39600"/>
                </a:lnTo>
                <a:lnTo>
                  <a:pt x="1247881" y="0"/>
                </a:lnTo>
                <a:close/>
              </a:path>
              <a:path w="1520189" h="664845">
                <a:moveTo>
                  <a:pt x="1347294" y="0"/>
                </a:moveTo>
                <a:lnTo>
                  <a:pt x="1274909" y="0"/>
                </a:lnTo>
                <a:lnTo>
                  <a:pt x="1274909" y="262923"/>
                </a:lnTo>
                <a:lnTo>
                  <a:pt x="1333012" y="262923"/>
                </a:lnTo>
                <a:lnTo>
                  <a:pt x="1333012" y="145095"/>
                </a:lnTo>
                <a:lnTo>
                  <a:pt x="1405142" y="145095"/>
                </a:lnTo>
                <a:lnTo>
                  <a:pt x="1402476" y="135681"/>
                </a:lnTo>
                <a:lnTo>
                  <a:pt x="1411132" y="131570"/>
                </a:lnTo>
                <a:lnTo>
                  <a:pt x="1417732" y="126484"/>
                </a:lnTo>
                <a:lnTo>
                  <a:pt x="1422277" y="120425"/>
                </a:lnTo>
                <a:lnTo>
                  <a:pt x="1427037" y="114150"/>
                </a:lnTo>
                <a:lnTo>
                  <a:pt x="1428135" y="111661"/>
                </a:lnTo>
                <a:lnTo>
                  <a:pt x="1333012" y="111661"/>
                </a:lnTo>
                <a:lnTo>
                  <a:pt x="1333012" y="38951"/>
                </a:lnTo>
                <a:lnTo>
                  <a:pt x="1429719" y="38951"/>
                </a:lnTo>
                <a:lnTo>
                  <a:pt x="1428403" y="35198"/>
                </a:lnTo>
                <a:lnTo>
                  <a:pt x="1393387" y="5842"/>
                </a:lnTo>
                <a:lnTo>
                  <a:pt x="1360157" y="365"/>
                </a:lnTo>
                <a:lnTo>
                  <a:pt x="1347294" y="0"/>
                </a:lnTo>
                <a:close/>
              </a:path>
              <a:path w="1520189" h="664845">
                <a:moveTo>
                  <a:pt x="1405142" y="145095"/>
                </a:moveTo>
                <a:lnTo>
                  <a:pt x="1349567" y="145095"/>
                </a:lnTo>
                <a:lnTo>
                  <a:pt x="1378456" y="262923"/>
                </a:lnTo>
                <a:lnTo>
                  <a:pt x="1438506" y="262923"/>
                </a:lnTo>
                <a:lnTo>
                  <a:pt x="1405142" y="145095"/>
                </a:lnTo>
                <a:close/>
              </a:path>
              <a:path w="1520189" h="664845">
                <a:moveTo>
                  <a:pt x="1429719" y="38951"/>
                </a:moveTo>
                <a:lnTo>
                  <a:pt x="1362875" y="38951"/>
                </a:lnTo>
                <a:lnTo>
                  <a:pt x="1370449" y="42089"/>
                </a:lnTo>
                <a:lnTo>
                  <a:pt x="1374561" y="48365"/>
                </a:lnTo>
                <a:lnTo>
                  <a:pt x="1377259" y="53538"/>
                </a:lnTo>
                <a:lnTo>
                  <a:pt x="1379186" y="59644"/>
                </a:lnTo>
                <a:lnTo>
                  <a:pt x="1380343" y="66684"/>
                </a:lnTo>
                <a:lnTo>
                  <a:pt x="1380728" y="74657"/>
                </a:lnTo>
                <a:lnTo>
                  <a:pt x="1380728" y="82447"/>
                </a:lnTo>
                <a:lnTo>
                  <a:pt x="1379754" y="89156"/>
                </a:lnTo>
                <a:lnTo>
                  <a:pt x="1377807" y="94782"/>
                </a:lnTo>
                <a:lnTo>
                  <a:pt x="1376075" y="100192"/>
                </a:lnTo>
                <a:lnTo>
                  <a:pt x="1372938" y="104412"/>
                </a:lnTo>
                <a:lnTo>
                  <a:pt x="1368393" y="107441"/>
                </a:lnTo>
                <a:lnTo>
                  <a:pt x="1363849" y="110254"/>
                </a:lnTo>
                <a:lnTo>
                  <a:pt x="1357465" y="111661"/>
                </a:lnTo>
                <a:lnTo>
                  <a:pt x="1428135" y="111661"/>
                </a:lnTo>
                <a:lnTo>
                  <a:pt x="1434611" y="69463"/>
                </a:lnTo>
                <a:lnTo>
                  <a:pt x="1433921" y="56459"/>
                </a:lnTo>
                <a:lnTo>
                  <a:pt x="1431852" y="45037"/>
                </a:lnTo>
                <a:lnTo>
                  <a:pt x="1429719" y="38951"/>
                </a:lnTo>
                <a:close/>
              </a:path>
              <a:path w="1520189" h="664845">
                <a:moveTo>
                  <a:pt x="1519884" y="79850"/>
                </a:moveTo>
                <a:lnTo>
                  <a:pt x="1470545" y="79850"/>
                </a:lnTo>
                <a:lnTo>
                  <a:pt x="1470545" y="129189"/>
                </a:lnTo>
                <a:lnTo>
                  <a:pt x="1519884" y="129189"/>
                </a:lnTo>
                <a:lnTo>
                  <a:pt x="1519884" y="79850"/>
                </a:lnTo>
                <a:close/>
              </a:path>
              <a:path w="1520189" h="664845">
                <a:moveTo>
                  <a:pt x="1519884" y="195407"/>
                </a:moveTo>
                <a:lnTo>
                  <a:pt x="1470545" y="195407"/>
                </a:lnTo>
                <a:lnTo>
                  <a:pt x="1470545" y="244746"/>
                </a:lnTo>
                <a:lnTo>
                  <a:pt x="1519884" y="244746"/>
                </a:lnTo>
                <a:lnTo>
                  <a:pt x="1519884" y="195407"/>
                </a:lnTo>
                <a:close/>
              </a:path>
              <a:path w="1520189" h="664845">
                <a:moveTo>
                  <a:pt x="141203" y="397893"/>
                </a:moveTo>
                <a:lnTo>
                  <a:pt x="100304" y="397893"/>
                </a:lnTo>
                <a:lnTo>
                  <a:pt x="100304" y="660817"/>
                </a:lnTo>
                <a:lnTo>
                  <a:pt x="149967" y="660817"/>
                </a:lnTo>
                <a:lnTo>
                  <a:pt x="149967" y="524486"/>
                </a:lnTo>
                <a:lnTo>
                  <a:pt x="195086" y="524486"/>
                </a:lnTo>
                <a:lnTo>
                  <a:pt x="141203" y="397893"/>
                </a:lnTo>
                <a:close/>
              </a:path>
              <a:path w="1520189" h="664845">
                <a:moveTo>
                  <a:pt x="243127" y="397893"/>
                </a:moveTo>
                <a:lnTo>
                  <a:pt x="195086" y="397893"/>
                </a:lnTo>
                <a:lnTo>
                  <a:pt x="195086" y="524486"/>
                </a:lnTo>
                <a:lnTo>
                  <a:pt x="149967" y="524486"/>
                </a:lnTo>
                <a:lnTo>
                  <a:pt x="203851" y="660817"/>
                </a:lnTo>
                <a:lnTo>
                  <a:pt x="243127" y="660817"/>
                </a:lnTo>
                <a:lnTo>
                  <a:pt x="243127" y="397893"/>
                </a:lnTo>
                <a:close/>
              </a:path>
              <a:path w="1520189" h="664845">
                <a:moveTo>
                  <a:pt x="357563" y="394323"/>
                </a:moveTo>
                <a:lnTo>
                  <a:pt x="310821" y="404710"/>
                </a:lnTo>
                <a:lnTo>
                  <a:pt x="286151" y="433923"/>
                </a:lnTo>
                <a:lnTo>
                  <a:pt x="278685" y="480341"/>
                </a:lnTo>
                <a:lnTo>
                  <a:pt x="278685" y="578045"/>
                </a:lnTo>
                <a:lnTo>
                  <a:pt x="286151" y="624462"/>
                </a:lnTo>
                <a:lnTo>
                  <a:pt x="310821" y="654325"/>
                </a:lnTo>
                <a:lnTo>
                  <a:pt x="357563" y="664712"/>
                </a:lnTo>
                <a:lnTo>
                  <a:pt x="371703" y="664063"/>
                </a:lnTo>
                <a:lnTo>
                  <a:pt x="412764" y="648564"/>
                </a:lnTo>
                <a:lnTo>
                  <a:pt x="429935" y="623488"/>
                </a:lnTo>
                <a:lnTo>
                  <a:pt x="351503" y="623488"/>
                </a:lnTo>
                <a:lnTo>
                  <a:pt x="347067" y="621974"/>
                </a:lnTo>
                <a:lnTo>
                  <a:pt x="338087" y="597629"/>
                </a:lnTo>
                <a:lnTo>
                  <a:pt x="338087" y="460865"/>
                </a:lnTo>
                <a:lnTo>
                  <a:pt x="338520" y="455996"/>
                </a:lnTo>
                <a:lnTo>
                  <a:pt x="339385" y="451452"/>
                </a:lnTo>
                <a:lnTo>
                  <a:pt x="340251" y="446691"/>
                </a:lnTo>
                <a:lnTo>
                  <a:pt x="342090" y="442796"/>
                </a:lnTo>
                <a:lnTo>
                  <a:pt x="347717" y="436737"/>
                </a:lnTo>
                <a:lnTo>
                  <a:pt x="351936" y="435222"/>
                </a:lnTo>
                <a:lnTo>
                  <a:pt x="430044" y="435222"/>
                </a:lnTo>
                <a:lnTo>
                  <a:pt x="429623" y="433923"/>
                </a:lnTo>
                <a:lnTo>
                  <a:pt x="404629" y="404710"/>
                </a:lnTo>
                <a:lnTo>
                  <a:pt x="371703" y="394972"/>
                </a:lnTo>
                <a:lnTo>
                  <a:pt x="357563" y="394323"/>
                </a:lnTo>
                <a:close/>
              </a:path>
              <a:path w="1520189" h="664845">
                <a:moveTo>
                  <a:pt x="430044" y="435222"/>
                </a:moveTo>
                <a:lnTo>
                  <a:pt x="363622" y="435222"/>
                </a:lnTo>
                <a:lnTo>
                  <a:pt x="368058" y="436737"/>
                </a:lnTo>
                <a:lnTo>
                  <a:pt x="373684" y="442796"/>
                </a:lnTo>
                <a:lnTo>
                  <a:pt x="375524" y="446691"/>
                </a:lnTo>
                <a:lnTo>
                  <a:pt x="376389" y="451452"/>
                </a:lnTo>
                <a:lnTo>
                  <a:pt x="377255" y="455996"/>
                </a:lnTo>
                <a:lnTo>
                  <a:pt x="377688" y="460865"/>
                </a:lnTo>
                <a:lnTo>
                  <a:pt x="377688" y="597629"/>
                </a:lnTo>
                <a:lnTo>
                  <a:pt x="363622" y="623488"/>
                </a:lnTo>
                <a:lnTo>
                  <a:pt x="429935" y="623488"/>
                </a:lnTo>
                <a:lnTo>
                  <a:pt x="432889" y="614258"/>
                </a:lnTo>
                <a:lnTo>
                  <a:pt x="435223" y="603120"/>
                </a:lnTo>
                <a:lnTo>
                  <a:pt x="436622" y="591049"/>
                </a:lnTo>
                <a:lnTo>
                  <a:pt x="437089" y="578045"/>
                </a:lnTo>
                <a:lnTo>
                  <a:pt x="437089" y="480341"/>
                </a:lnTo>
                <a:lnTo>
                  <a:pt x="436622" y="467215"/>
                </a:lnTo>
                <a:lnTo>
                  <a:pt x="435223" y="455103"/>
                </a:lnTo>
                <a:lnTo>
                  <a:pt x="432889" y="444006"/>
                </a:lnTo>
                <a:lnTo>
                  <a:pt x="430044" y="435222"/>
                </a:lnTo>
                <a:close/>
              </a:path>
              <a:path w="1520189" h="664845">
                <a:moveTo>
                  <a:pt x="507243" y="397893"/>
                </a:moveTo>
                <a:lnTo>
                  <a:pt x="457579" y="397893"/>
                </a:lnTo>
                <a:lnTo>
                  <a:pt x="504970" y="660817"/>
                </a:lnTo>
                <a:lnTo>
                  <a:pt x="566319" y="660817"/>
                </a:lnTo>
                <a:lnTo>
                  <a:pt x="581740" y="576422"/>
                </a:lnTo>
                <a:lnTo>
                  <a:pt x="535483" y="576422"/>
                </a:lnTo>
                <a:lnTo>
                  <a:pt x="507243" y="397893"/>
                </a:lnTo>
                <a:close/>
              </a:path>
              <a:path w="1520189" h="664845">
                <a:moveTo>
                  <a:pt x="614360" y="397893"/>
                </a:moveTo>
                <a:lnTo>
                  <a:pt x="561775" y="397893"/>
                </a:lnTo>
                <a:lnTo>
                  <a:pt x="535483" y="576422"/>
                </a:lnTo>
                <a:lnTo>
                  <a:pt x="581740" y="576422"/>
                </a:lnTo>
                <a:lnTo>
                  <a:pt x="614360" y="397893"/>
                </a:lnTo>
                <a:close/>
              </a:path>
              <a:path w="1520189" h="664845">
                <a:moveTo>
                  <a:pt x="699199" y="397893"/>
                </a:moveTo>
                <a:lnTo>
                  <a:pt x="641096" y="397893"/>
                </a:lnTo>
                <a:lnTo>
                  <a:pt x="641096" y="660817"/>
                </a:lnTo>
                <a:lnTo>
                  <a:pt x="699199" y="660817"/>
                </a:lnTo>
                <a:lnTo>
                  <a:pt x="699199" y="397893"/>
                </a:lnTo>
                <a:close/>
              </a:path>
              <a:path w="1520189" h="664845">
                <a:moveTo>
                  <a:pt x="779303" y="397893"/>
                </a:moveTo>
                <a:lnTo>
                  <a:pt x="738404" y="397893"/>
                </a:lnTo>
                <a:lnTo>
                  <a:pt x="738404" y="660817"/>
                </a:lnTo>
                <a:lnTo>
                  <a:pt x="788068" y="660817"/>
                </a:lnTo>
                <a:lnTo>
                  <a:pt x="788068" y="524486"/>
                </a:lnTo>
                <a:lnTo>
                  <a:pt x="833187" y="524486"/>
                </a:lnTo>
                <a:lnTo>
                  <a:pt x="779303" y="397893"/>
                </a:lnTo>
                <a:close/>
              </a:path>
              <a:path w="1520189" h="664845">
                <a:moveTo>
                  <a:pt x="881227" y="397893"/>
                </a:moveTo>
                <a:lnTo>
                  <a:pt x="833187" y="397893"/>
                </a:lnTo>
                <a:lnTo>
                  <a:pt x="833187" y="524486"/>
                </a:lnTo>
                <a:lnTo>
                  <a:pt x="788068" y="524486"/>
                </a:lnTo>
                <a:lnTo>
                  <a:pt x="841951" y="660817"/>
                </a:lnTo>
                <a:lnTo>
                  <a:pt x="881227" y="660817"/>
                </a:lnTo>
                <a:lnTo>
                  <a:pt x="881227" y="397893"/>
                </a:lnTo>
                <a:close/>
              </a:path>
              <a:path w="1520189" h="664845">
                <a:moveTo>
                  <a:pt x="1038510" y="397893"/>
                </a:moveTo>
                <a:lnTo>
                  <a:pt x="920356" y="397893"/>
                </a:lnTo>
                <a:lnTo>
                  <a:pt x="920356" y="660817"/>
                </a:lnTo>
                <a:lnTo>
                  <a:pt x="1039159" y="660817"/>
                </a:lnTo>
                <a:lnTo>
                  <a:pt x="1039159" y="621541"/>
                </a:lnTo>
                <a:lnTo>
                  <a:pt x="978459" y="621541"/>
                </a:lnTo>
                <a:lnTo>
                  <a:pt x="978459" y="542988"/>
                </a:lnTo>
                <a:lnTo>
                  <a:pt x="1024227" y="542988"/>
                </a:lnTo>
                <a:lnTo>
                  <a:pt x="1024227" y="502738"/>
                </a:lnTo>
                <a:lnTo>
                  <a:pt x="978459" y="502738"/>
                </a:lnTo>
                <a:lnTo>
                  <a:pt x="978459" y="437494"/>
                </a:lnTo>
                <a:lnTo>
                  <a:pt x="1038510" y="437494"/>
                </a:lnTo>
                <a:lnTo>
                  <a:pt x="1038510" y="397893"/>
                </a:lnTo>
                <a:close/>
              </a:path>
              <a:path w="1520189" h="664845">
                <a:moveTo>
                  <a:pt x="1104165" y="397893"/>
                </a:moveTo>
                <a:lnTo>
                  <a:pt x="1054826" y="397893"/>
                </a:lnTo>
                <a:lnTo>
                  <a:pt x="1086636" y="660817"/>
                </a:lnTo>
                <a:lnTo>
                  <a:pt x="1137923" y="660817"/>
                </a:lnTo>
                <a:lnTo>
                  <a:pt x="1152506" y="551103"/>
                </a:lnTo>
                <a:lnTo>
                  <a:pt x="1119745" y="551103"/>
                </a:lnTo>
                <a:lnTo>
                  <a:pt x="1104165" y="397893"/>
                </a:lnTo>
                <a:close/>
              </a:path>
              <a:path w="1520189" h="664845">
                <a:moveTo>
                  <a:pt x="1192377" y="502089"/>
                </a:moveTo>
                <a:lnTo>
                  <a:pt x="1159022" y="502089"/>
                </a:lnTo>
                <a:lnTo>
                  <a:pt x="1181419" y="660817"/>
                </a:lnTo>
                <a:lnTo>
                  <a:pt x="1232056" y="660817"/>
                </a:lnTo>
                <a:lnTo>
                  <a:pt x="1245311" y="550129"/>
                </a:lnTo>
                <a:lnTo>
                  <a:pt x="1198947" y="550129"/>
                </a:lnTo>
                <a:lnTo>
                  <a:pt x="1192377" y="502089"/>
                </a:lnTo>
                <a:close/>
              </a:path>
              <a:path w="1520189" h="664845">
                <a:moveTo>
                  <a:pt x="1178173" y="398218"/>
                </a:moveTo>
                <a:lnTo>
                  <a:pt x="1139546" y="398218"/>
                </a:lnTo>
                <a:lnTo>
                  <a:pt x="1119745" y="551103"/>
                </a:lnTo>
                <a:lnTo>
                  <a:pt x="1152506" y="551103"/>
                </a:lnTo>
                <a:lnTo>
                  <a:pt x="1159022" y="502089"/>
                </a:lnTo>
                <a:lnTo>
                  <a:pt x="1192377" y="502089"/>
                </a:lnTo>
                <a:lnTo>
                  <a:pt x="1178173" y="398218"/>
                </a:lnTo>
                <a:close/>
              </a:path>
              <a:path w="1520189" h="664845">
                <a:moveTo>
                  <a:pt x="1263542" y="397893"/>
                </a:moveTo>
                <a:lnTo>
                  <a:pt x="1214852" y="397893"/>
                </a:lnTo>
                <a:lnTo>
                  <a:pt x="1198947" y="550129"/>
                </a:lnTo>
                <a:lnTo>
                  <a:pt x="1245311" y="550129"/>
                </a:lnTo>
                <a:lnTo>
                  <a:pt x="1263542" y="397893"/>
                </a:lnTo>
                <a:close/>
              </a:path>
              <a:path w="1520189" h="664845">
                <a:moveTo>
                  <a:pt x="1334421" y="573825"/>
                </a:moveTo>
                <a:lnTo>
                  <a:pt x="1284757" y="581291"/>
                </a:lnTo>
                <a:lnTo>
                  <a:pt x="1285711" y="595228"/>
                </a:lnTo>
                <a:lnTo>
                  <a:pt x="1287555" y="607542"/>
                </a:lnTo>
                <a:lnTo>
                  <a:pt x="1304639" y="644831"/>
                </a:lnTo>
                <a:lnTo>
                  <a:pt x="1348561" y="664165"/>
                </a:lnTo>
                <a:lnTo>
                  <a:pt x="1360389" y="664712"/>
                </a:lnTo>
                <a:lnTo>
                  <a:pt x="1370573" y="664165"/>
                </a:lnTo>
                <a:lnTo>
                  <a:pt x="1410539" y="645642"/>
                </a:lnTo>
                <a:lnTo>
                  <a:pt x="1425690" y="620567"/>
                </a:lnTo>
                <a:lnTo>
                  <a:pt x="1352707" y="620567"/>
                </a:lnTo>
                <a:lnTo>
                  <a:pt x="1348595" y="619052"/>
                </a:lnTo>
                <a:lnTo>
                  <a:pt x="1334725" y="581859"/>
                </a:lnTo>
                <a:lnTo>
                  <a:pt x="1334421" y="573825"/>
                </a:lnTo>
                <a:close/>
              </a:path>
              <a:path w="1520189" h="664845">
                <a:moveTo>
                  <a:pt x="1358766" y="394323"/>
                </a:moveTo>
                <a:lnTo>
                  <a:pt x="1315675" y="404365"/>
                </a:lnTo>
                <a:lnTo>
                  <a:pt x="1290032" y="433680"/>
                </a:lnTo>
                <a:lnTo>
                  <a:pt x="1285082" y="463137"/>
                </a:lnTo>
                <a:lnTo>
                  <a:pt x="1285711" y="474518"/>
                </a:lnTo>
                <a:lnTo>
                  <a:pt x="1300622" y="510812"/>
                </a:lnTo>
                <a:lnTo>
                  <a:pt x="1343185" y="551428"/>
                </a:lnTo>
                <a:lnTo>
                  <a:pt x="1349494" y="557108"/>
                </a:lnTo>
                <a:lnTo>
                  <a:pt x="1371587" y="593625"/>
                </a:lnTo>
                <a:lnTo>
                  <a:pt x="1372074" y="605960"/>
                </a:lnTo>
                <a:lnTo>
                  <a:pt x="1371100" y="610288"/>
                </a:lnTo>
                <a:lnTo>
                  <a:pt x="1369153" y="614400"/>
                </a:lnTo>
                <a:lnTo>
                  <a:pt x="1367422" y="618511"/>
                </a:lnTo>
                <a:lnTo>
                  <a:pt x="1363526" y="620567"/>
                </a:lnTo>
                <a:lnTo>
                  <a:pt x="1425690" y="620567"/>
                </a:lnTo>
                <a:lnTo>
                  <a:pt x="1427093" y="616185"/>
                </a:lnTo>
                <a:lnTo>
                  <a:pt x="1428676" y="607542"/>
                </a:lnTo>
                <a:lnTo>
                  <a:pt x="1429203" y="598494"/>
                </a:lnTo>
                <a:lnTo>
                  <a:pt x="1428453" y="585409"/>
                </a:lnTo>
                <a:lnTo>
                  <a:pt x="1411006" y="543719"/>
                </a:lnTo>
                <a:lnTo>
                  <a:pt x="1366556" y="500466"/>
                </a:lnTo>
                <a:lnTo>
                  <a:pt x="1361139" y="495496"/>
                </a:lnTo>
                <a:lnTo>
                  <a:pt x="1341237" y="452750"/>
                </a:lnTo>
                <a:lnTo>
                  <a:pt x="1342428" y="448206"/>
                </a:lnTo>
                <a:lnTo>
                  <a:pt x="1344808" y="443661"/>
                </a:lnTo>
                <a:lnTo>
                  <a:pt x="1347405" y="439117"/>
                </a:lnTo>
                <a:lnTo>
                  <a:pt x="1351408" y="436845"/>
                </a:lnTo>
                <a:lnTo>
                  <a:pt x="1419219" y="436845"/>
                </a:lnTo>
                <a:lnTo>
                  <a:pt x="1417680" y="432057"/>
                </a:lnTo>
                <a:lnTo>
                  <a:pt x="1392524" y="401464"/>
                </a:lnTo>
                <a:lnTo>
                  <a:pt x="1368788" y="394769"/>
                </a:lnTo>
                <a:lnTo>
                  <a:pt x="1358766" y="394323"/>
                </a:lnTo>
                <a:close/>
              </a:path>
              <a:path w="1520189" h="664845">
                <a:moveTo>
                  <a:pt x="1419219" y="436845"/>
                </a:moveTo>
                <a:lnTo>
                  <a:pt x="1361795" y="436845"/>
                </a:lnTo>
                <a:lnTo>
                  <a:pt x="1365474" y="438468"/>
                </a:lnTo>
                <a:lnTo>
                  <a:pt x="1367854" y="441714"/>
                </a:lnTo>
                <a:lnTo>
                  <a:pt x="1370235" y="444743"/>
                </a:lnTo>
                <a:lnTo>
                  <a:pt x="1371750" y="449180"/>
                </a:lnTo>
                <a:lnTo>
                  <a:pt x="1372399" y="455022"/>
                </a:lnTo>
                <a:lnTo>
                  <a:pt x="1373264" y="460649"/>
                </a:lnTo>
                <a:lnTo>
                  <a:pt x="1373779" y="467032"/>
                </a:lnTo>
                <a:lnTo>
                  <a:pt x="1374022" y="475147"/>
                </a:lnTo>
                <a:lnTo>
                  <a:pt x="1424010" y="468980"/>
                </a:lnTo>
                <a:lnTo>
                  <a:pt x="1419668" y="438245"/>
                </a:lnTo>
                <a:lnTo>
                  <a:pt x="1419219" y="4368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9" name="object 6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09818" y="9157302"/>
            <a:ext cx="2129161" cy="1066177"/>
          </a:xfrm>
          <a:prstGeom prst="rect">
            <a:avLst/>
          </a:prstGeom>
        </p:spPr>
      </p:pic>
      <p:sp>
        <p:nvSpPr>
          <p:cNvPr id="70" name="object 70"/>
          <p:cNvSpPr/>
          <p:nvPr/>
        </p:nvSpPr>
        <p:spPr>
          <a:xfrm>
            <a:off x="1224621" y="7192346"/>
            <a:ext cx="1304925" cy="325120"/>
          </a:xfrm>
          <a:custGeom>
            <a:avLst/>
            <a:gdLst/>
            <a:ahLst/>
            <a:cxnLst/>
            <a:rect l="l" t="t" r="r" b="b"/>
            <a:pathLst>
              <a:path w="1304925" h="325120">
                <a:moveTo>
                  <a:pt x="121724" y="0"/>
                </a:moveTo>
                <a:lnTo>
                  <a:pt x="0" y="0"/>
                </a:lnTo>
                <a:lnTo>
                  <a:pt x="0" y="262923"/>
                </a:lnTo>
                <a:lnTo>
                  <a:pt x="58102" y="262923"/>
                </a:lnTo>
                <a:lnTo>
                  <a:pt x="58102" y="43171"/>
                </a:lnTo>
                <a:lnTo>
                  <a:pt x="121724" y="43171"/>
                </a:lnTo>
                <a:lnTo>
                  <a:pt x="121724" y="0"/>
                </a:lnTo>
                <a:close/>
              </a:path>
              <a:path w="1304925" h="325120">
                <a:moveTo>
                  <a:pt x="199267" y="75306"/>
                </a:moveTo>
                <a:lnTo>
                  <a:pt x="146357" y="75306"/>
                </a:lnTo>
                <a:lnTo>
                  <a:pt x="146357" y="324597"/>
                </a:lnTo>
                <a:lnTo>
                  <a:pt x="199267" y="324597"/>
                </a:lnTo>
                <a:lnTo>
                  <a:pt x="199267" y="248641"/>
                </a:lnTo>
                <a:lnTo>
                  <a:pt x="271255" y="248641"/>
                </a:lnTo>
                <a:lnTo>
                  <a:pt x="272193" y="247235"/>
                </a:lnTo>
                <a:lnTo>
                  <a:pt x="275223" y="238579"/>
                </a:lnTo>
                <a:lnTo>
                  <a:pt x="277264" y="232087"/>
                </a:lnTo>
                <a:lnTo>
                  <a:pt x="210844" y="232087"/>
                </a:lnTo>
                <a:lnTo>
                  <a:pt x="208464" y="231654"/>
                </a:lnTo>
                <a:lnTo>
                  <a:pt x="206083" y="230788"/>
                </a:lnTo>
                <a:lnTo>
                  <a:pt x="203919" y="229923"/>
                </a:lnTo>
                <a:lnTo>
                  <a:pt x="201647" y="228733"/>
                </a:lnTo>
                <a:lnTo>
                  <a:pt x="199267" y="227218"/>
                </a:lnTo>
                <a:lnTo>
                  <a:pt x="199267" y="110363"/>
                </a:lnTo>
                <a:lnTo>
                  <a:pt x="201431" y="108415"/>
                </a:lnTo>
                <a:lnTo>
                  <a:pt x="203703" y="106900"/>
                </a:lnTo>
                <a:lnTo>
                  <a:pt x="206083" y="105818"/>
                </a:lnTo>
                <a:lnTo>
                  <a:pt x="208680" y="104520"/>
                </a:lnTo>
                <a:lnTo>
                  <a:pt x="211385" y="103871"/>
                </a:lnTo>
                <a:lnTo>
                  <a:pt x="277380" y="103871"/>
                </a:lnTo>
                <a:lnTo>
                  <a:pt x="276305" y="99110"/>
                </a:lnTo>
                <a:lnTo>
                  <a:pt x="273924" y="93267"/>
                </a:lnTo>
                <a:lnTo>
                  <a:pt x="271102" y="88939"/>
                </a:lnTo>
                <a:lnTo>
                  <a:pt x="199267" y="88939"/>
                </a:lnTo>
                <a:lnTo>
                  <a:pt x="199267" y="75306"/>
                </a:lnTo>
                <a:close/>
              </a:path>
              <a:path w="1304925" h="325120">
                <a:moveTo>
                  <a:pt x="271255" y="248641"/>
                </a:moveTo>
                <a:lnTo>
                  <a:pt x="199267" y="248641"/>
                </a:lnTo>
                <a:lnTo>
                  <a:pt x="205542" y="254051"/>
                </a:lnTo>
                <a:lnTo>
                  <a:pt x="212034" y="258379"/>
                </a:lnTo>
                <a:lnTo>
                  <a:pt x="218743" y="261625"/>
                </a:lnTo>
                <a:lnTo>
                  <a:pt x="225667" y="264655"/>
                </a:lnTo>
                <a:lnTo>
                  <a:pt x="232484" y="266169"/>
                </a:lnTo>
                <a:lnTo>
                  <a:pt x="248065" y="266169"/>
                </a:lnTo>
                <a:lnTo>
                  <a:pt x="255530" y="263789"/>
                </a:lnTo>
                <a:lnTo>
                  <a:pt x="261590" y="259028"/>
                </a:lnTo>
                <a:lnTo>
                  <a:pt x="267649" y="254051"/>
                </a:lnTo>
                <a:lnTo>
                  <a:pt x="271255" y="248641"/>
                </a:lnTo>
                <a:close/>
              </a:path>
              <a:path w="1304925" h="325120">
                <a:moveTo>
                  <a:pt x="277380" y="103871"/>
                </a:moveTo>
                <a:lnTo>
                  <a:pt x="217228" y="103871"/>
                </a:lnTo>
                <a:lnTo>
                  <a:pt x="219717" y="104736"/>
                </a:lnTo>
                <a:lnTo>
                  <a:pt x="223612" y="108199"/>
                </a:lnTo>
                <a:lnTo>
                  <a:pt x="225018" y="110579"/>
                </a:lnTo>
                <a:lnTo>
                  <a:pt x="225884" y="113609"/>
                </a:lnTo>
                <a:lnTo>
                  <a:pt x="226749" y="116422"/>
                </a:lnTo>
                <a:lnTo>
                  <a:pt x="227182" y="119668"/>
                </a:lnTo>
                <a:lnTo>
                  <a:pt x="227182" y="214883"/>
                </a:lnTo>
                <a:lnTo>
                  <a:pt x="226641" y="218454"/>
                </a:lnTo>
                <a:lnTo>
                  <a:pt x="225559" y="221700"/>
                </a:lnTo>
                <a:lnTo>
                  <a:pt x="224694" y="224729"/>
                </a:lnTo>
                <a:lnTo>
                  <a:pt x="223287" y="227218"/>
                </a:lnTo>
                <a:lnTo>
                  <a:pt x="219392" y="231113"/>
                </a:lnTo>
                <a:lnTo>
                  <a:pt x="216687" y="232087"/>
                </a:lnTo>
                <a:lnTo>
                  <a:pt x="277264" y="232087"/>
                </a:lnTo>
                <a:lnTo>
                  <a:pt x="277384" y="231654"/>
                </a:lnTo>
                <a:lnTo>
                  <a:pt x="278874" y="224459"/>
                </a:lnTo>
                <a:lnTo>
                  <a:pt x="279787" y="216547"/>
                </a:lnTo>
                <a:lnTo>
                  <a:pt x="280092" y="208066"/>
                </a:lnTo>
                <a:lnTo>
                  <a:pt x="280092" y="119668"/>
                </a:lnTo>
                <a:lnTo>
                  <a:pt x="279334" y="112527"/>
                </a:lnTo>
                <a:lnTo>
                  <a:pt x="277380" y="103871"/>
                </a:lnTo>
                <a:close/>
              </a:path>
              <a:path w="1304925" h="325120">
                <a:moveTo>
                  <a:pt x="246983" y="72060"/>
                </a:moveTo>
                <a:lnTo>
                  <a:pt x="233350" y="72060"/>
                </a:lnTo>
                <a:lnTo>
                  <a:pt x="226533" y="73467"/>
                </a:lnTo>
                <a:lnTo>
                  <a:pt x="212251" y="79093"/>
                </a:lnTo>
                <a:lnTo>
                  <a:pt x="205542" y="83313"/>
                </a:lnTo>
                <a:lnTo>
                  <a:pt x="199267" y="88939"/>
                </a:lnTo>
                <a:lnTo>
                  <a:pt x="271102" y="88939"/>
                </a:lnTo>
                <a:lnTo>
                  <a:pt x="270678" y="88290"/>
                </a:lnTo>
                <a:lnTo>
                  <a:pt x="267432" y="83096"/>
                </a:lnTo>
                <a:lnTo>
                  <a:pt x="263213" y="79093"/>
                </a:lnTo>
                <a:lnTo>
                  <a:pt x="258019" y="76280"/>
                </a:lnTo>
                <a:lnTo>
                  <a:pt x="253042" y="73467"/>
                </a:lnTo>
                <a:lnTo>
                  <a:pt x="246983" y="72060"/>
                </a:lnTo>
                <a:close/>
              </a:path>
              <a:path w="1304925" h="325120">
                <a:moveTo>
                  <a:pt x="431050" y="111336"/>
                </a:moveTo>
                <a:lnTo>
                  <a:pt x="374620" y="111336"/>
                </a:lnTo>
                <a:lnTo>
                  <a:pt x="376892" y="112094"/>
                </a:lnTo>
                <a:lnTo>
                  <a:pt x="378407" y="113609"/>
                </a:lnTo>
                <a:lnTo>
                  <a:pt x="379921" y="114907"/>
                </a:lnTo>
                <a:lnTo>
                  <a:pt x="381003" y="116855"/>
                </a:lnTo>
                <a:lnTo>
                  <a:pt x="381653" y="119451"/>
                </a:lnTo>
                <a:lnTo>
                  <a:pt x="382302" y="121832"/>
                </a:lnTo>
                <a:lnTo>
                  <a:pt x="382626" y="124645"/>
                </a:lnTo>
                <a:lnTo>
                  <a:pt x="382626" y="146718"/>
                </a:lnTo>
                <a:lnTo>
                  <a:pt x="375952" y="149071"/>
                </a:lnTo>
                <a:lnTo>
                  <a:pt x="369237" y="151587"/>
                </a:lnTo>
                <a:lnTo>
                  <a:pt x="330691" y="170738"/>
                </a:lnTo>
                <a:lnTo>
                  <a:pt x="307076" y="204252"/>
                </a:lnTo>
                <a:lnTo>
                  <a:pt x="305493" y="228300"/>
                </a:lnTo>
                <a:lnTo>
                  <a:pt x="306995" y="235008"/>
                </a:lnTo>
                <a:lnTo>
                  <a:pt x="339347" y="266169"/>
                </a:lnTo>
                <a:lnTo>
                  <a:pt x="358823" y="266169"/>
                </a:lnTo>
                <a:lnTo>
                  <a:pt x="366721" y="263140"/>
                </a:lnTo>
                <a:lnTo>
                  <a:pt x="372564" y="257081"/>
                </a:lnTo>
                <a:lnTo>
                  <a:pt x="378623" y="251022"/>
                </a:lnTo>
                <a:lnTo>
                  <a:pt x="382735" y="244097"/>
                </a:lnTo>
                <a:lnTo>
                  <a:pt x="384899" y="236306"/>
                </a:lnTo>
                <a:lnTo>
                  <a:pt x="433576" y="236306"/>
                </a:lnTo>
                <a:lnTo>
                  <a:pt x="433367" y="230464"/>
                </a:lnTo>
                <a:lnTo>
                  <a:pt x="363151" y="230464"/>
                </a:lnTo>
                <a:lnTo>
                  <a:pt x="359580" y="228624"/>
                </a:lnTo>
                <a:lnTo>
                  <a:pt x="354386" y="221267"/>
                </a:lnTo>
                <a:lnTo>
                  <a:pt x="353088" y="216290"/>
                </a:lnTo>
                <a:lnTo>
                  <a:pt x="353088" y="205253"/>
                </a:lnTo>
                <a:lnTo>
                  <a:pt x="370616" y="177879"/>
                </a:lnTo>
                <a:lnTo>
                  <a:pt x="374335" y="175039"/>
                </a:lnTo>
                <a:lnTo>
                  <a:pt x="378298" y="172361"/>
                </a:lnTo>
                <a:lnTo>
                  <a:pt x="382626" y="169764"/>
                </a:lnTo>
                <a:lnTo>
                  <a:pt x="433264" y="169764"/>
                </a:lnTo>
                <a:lnTo>
                  <a:pt x="433264" y="128540"/>
                </a:lnTo>
                <a:lnTo>
                  <a:pt x="432388" y="116855"/>
                </a:lnTo>
                <a:lnTo>
                  <a:pt x="432319" y="116422"/>
                </a:lnTo>
                <a:lnTo>
                  <a:pt x="431050" y="111336"/>
                </a:lnTo>
                <a:close/>
              </a:path>
              <a:path w="1304925" h="325120">
                <a:moveTo>
                  <a:pt x="433576" y="236306"/>
                </a:moveTo>
                <a:lnTo>
                  <a:pt x="384899" y="236306"/>
                </a:lnTo>
                <a:lnTo>
                  <a:pt x="385331" y="237388"/>
                </a:lnTo>
                <a:lnTo>
                  <a:pt x="385981" y="240851"/>
                </a:lnTo>
                <a:lnTo>
                  <a:pt x="387712" y="252536"/>
                </a:lnTo>
                <a:lnTo>
                  <a:pt x="388469" y="257946"/>
                </a:lnTo>
                <a:lnTo>
                  <a:pt x="389118" y="262923"/>
                </a:lnTo>
                <a:lnTo>
                  <a:pt x="436510" y="262923"/>
                </a:lnTo>
                <a:lnTo>
                  <a:pt x="434887" y="251887"/>
                </a:lnTo>
                <a:lnTo>
                  <a:pt x="434454" y="247559"/>
                </a:lnTo>
                <a:lnTo>
                  <a:pt x="434021" y="242474"/>
                </a:lnTo>
                <a:lnTo>
                  <a:pt x="433576" y="236306"/>
                </a:lnTo>
                <a:close/>
              </a:path>
              <a:path w="1304925" h="325120">
                <a:moveTo>
                  <a:pt x="433264" y="169764"/>
                </a:moveTo>
                <a:lnTo>
                  <a:pt x="382626" y="169764"/>
                </a:lnTo>
                <a:lnTo>
                  <a:pt x="382626" y="221050"/>
                </a:lnTo>
                <a:lnTo>
                  <a:pt x="381544" y="222565"/>
                </a:lnTo>
                <a:lnTo>
                  <a:pt x="380246" y="224080"/>
                </a:lnTo>
                <a:lnTo>
                  <a:pt x="377216" y="227110"/>
                </a:lnTo>
                <a:lnTo>
                  <a:pt x="375485" y="228300"/>
                </a:lnTo>
                <a:lnTo>
                  <a:pt x="373538" y="229165"/>
                </a:lnTo>
                <a:lnTo>
                  <a:pt x="371806" y="230031"/>
                </a:lnTo>
                <a:lnTo>
                  <a:pt x="369859" y="230464"/>
                </a:lnTo>
                <a:lnTo>
                  <a:pt x="433367" y="230464"/>
                </a:lnTo>
                <a:lnTo>
                  <a:pt x="433264" y="169764"/>
                </a:lnTo>
                <a:close/>
              </a:path>
              <a:path w="1304925" h="325120">
                <a:moveTo>
                  <a:pt x="376459" y="72060"/>
                </a:moveTo>
                <a:lnTo>
                  <a:pt x="336412" y="81189"/>
                </a:lnTo>
                <a:lnTo>
                  <a:pt x="310992" y="122190"/>
                </a:lnTo>
                <a:lnTo>
                  <a:pt x="309267" y="137953"/>
                </a:lnTo>
                <a:lnTo>
                  <a:pt x="358606" y="139901"/>
                </a:lnTo>
                <a:lnTo>
                  <a:pt x="359905" y="126268"/>
                </a:lnTo>
                <a:lnTo>
                  <a:pt x="360121" y="123455"/>
                </a:lnTo>
                <a:lnTo>
                  <a:pt x="360554" y="120966"/>
                </a:lnTo>
                <a:lnTo>
                  <a:pt x="361203" y="118802"/>
                </a:lnTo>
                <a:lnTo>
                  <a:pt x="361852" y="116422"/>
                </a:lnTo>
                <a:lnTo>
                  <a:pt x="362934" y="114582"/>
                </a:lnTo>
                <a:lnTo>
                  <a:pt x="364449" y="113284"/>
                </a:lnTo>
                <a:lnTo>
                  <a:pt x="366180" y="111986"/>
                </a:lnTo>
                <a:lnTo>
                  <a:pt x="368560" y="111336"/>
                </a:lnTo>
                <a:lnTo>
                  <a:pt x="431050" y="111336"/>
                </a:lnTo>
                <a:lnTo>
                  <a:pt x="429693" y="105899"/>
                </a:lnTo>
                <a:lnTo>
                  <a:pt x="401372" y="76036"/>
                </a:lnTo>
                <a:lnTo>
                  <a:pt x="389828" y="73054"/>
                </a:lnTo>
                <a:lnTo>
                  <a:pt x="376459" y="72060"/>
                </a:lnTo>
                <a:close/>
              </a:path>
              <a:path w="1304925" h="325120">
                <a:moveTo>
                  <a:pt x="503891" y="75306"/>
                </a:moveTo>
                <a:lnTo>
                  <a:pt x="464940" y="75306"/>
                </a:lnTo>
                <a:lnTo>
                  <a:pt x="464291" y="262923"/>
                </a:lnTo>
                <a:lnTo>
                  <a:pt x="505514" y="262923"/>
                </a:lnTo>
                <a:lnTo>
                  <a:pt x="505514" y="163921"/>
                </a:lnTo>
                <a:lnTo>
                  <a:pt x="541641" y="163921"/>
                </a:lnTo>
                <a:lnTo>
                  <a:pt x="503891" y="75306"/>
                </a:lnTo>
                <a:close/>
              </a:path>
              <a:path w="1304925" h="325120">
                <a:moveTo>
                  <a:pt x="620080" y="164246"/>
                </a:moveTo>
                <a:lnTo>
                  <a:pt x="579198" y="164246"/>
                </a:lnTo>
                <a:lnTo>
                  <a:pt x="579198" y="262923"/>
                </a:lnTo>
                <a:lnTo>
                  <a:pt x="620422" y="262923"/>
                </a:lnTo>
                <a:lnTo>
                  <a:pt x="620080" y="164246"/>
                </a:lnTo>
                <a:close/>
              </a:path>
              <a:path w="1304925" h="325120">
                <a:moveTo>
                  <a:pt x="541641" y="163921"/>
                </a:moveTo>
                <a:lnTo>
                  <a:pt x="505514" y="163921"/>
                </a:lnTo>
                <a:lnTo>
                  <a:pt x="534728" y="233710"/>
                </a:lnTo>
                <a:lnTo>
                  <a:pt x="550309" y="233710"/>
                </a:lnTo>
                <a:lnTo>
                  <a:pt x="578793" y="165220"/>
                </a:lnTo>
                <a:lnTo>
                  <a:pt x="542194" y="165220"/>
                </a:lnTo>
                <a:lnTo>
                  <a:pt x="541641" y="163921"/>
                </a:lnTo>
                <a:close/>
              </a:path>
              <a:path w="1304925" h="325120">
                <a:moveTo>
                  <a:pt x="619773" y="75306"/>
                </a:moveTo>
                <a:lnTo>
                  <a:pt x="580821" y="75306"/>
                </a:lnTo>
                <a:lnTo>
                  <a:pt x="542194" y="165220"/>
                </a:lnTo>
                <a:lnTo>
                  <a:pt x="578793" y="165220"/>
                </a:lnTo>
                <a:lnTo>
                  <a:pt x="579198" y="164246"/>
                </a:lnTo>
                <a:lnTo>
                  <a:pt x="620080" y="164246"/>
                </a:lnTo>
                <a:lnTo>
                  <a:pt x="619773" y="75306"/>
                </a:lnTo>
                <a:close/>
              </a:path>
              <a:path w="1304925" h="325120">
                <a:moveTo>
                  <a:pt x="715214" y="72060"/>
                </a:moveTo>
                <a:lnTo>
                  <a:pt x="673260" y="82711"/>
                </a:lnTo>
                <a:lnTo>
                  <a:pt x="651593" y="114664"/>
                </a:lnTo>
                <a:lnTo>
                  <a:pt x="649646" y="133409"/>
                </a:lnTo>
                <a:lnTo>
                  <a:pt x="649646" y="204821"/>
                </a:lnTo>
                <a:lnTo>
                  <a:pt x="661899" y="245294"/>
                </a:lnTo>
                <a:lnTo>
                  <a:pt x="696388" y="264465"/>
                </a:lnTo>
                <a:lnTo>
                  <a:pt x="715214" y="266169"/>
                </a:lnTo>
                <a:lnTo>
                  <a:pt x="724932" y="265743"/>
                </a:lnTo>
                <a:lnTo>
                  <a:pt x="763174" y="250832"/>
                </a:lnTo>
                <a:lnTo>
                  <a:pt x="776715" y="231113"/>
                </a:lnTo>
                <a:lnTo>
                  <a:pt x="712077" y="231113"/>
                </a:lnTo>
                <a:lnTo>
                  <a:pt x="709372" y="230247"/>
                </a:lnTo>
                <a:lnTo>
                  <a:pt x="701906" y="213152"/>
                </a:lnTo>
                <a:lnTo>
                  <a:pt x="701906" y="125078"/>
                </a:lnTo>
                <a:lnTo>
                  <a:pt x="702339" y="121074"/>
                </a:lnTo>
                <a:lnTo>
                  <a:pt x="703204" y="117828"/>
                </a:lnTo>
                <a:lnTo>
                  <a:pt x="704070" y="114366"/>
                </a:lnTo>
                <a:lnTo>
                  <a:pt x="705477" y="111769"/>
                </a:lnTo>
                <a:lnTo>
                  <a:pt x="707424" y="110038"/>
                </a:lnTo>
                <a:lnTo>
                  <a:pt x="709372" y="108090"/>
                </a:lnTo>
                <a:lnTo>
                  <a:pt x="712077" y="107117"/>
                </a:lnTo>
                <a:lnTo>
                  <a:pt x="776715" y="107117"/>
                </a:lnTo>
                <a:lnTo>
                  <a:pt x="776543" y="106569"/>
                </a:lnTo>
                <a:lnTo>
                  <a:pt x="749946" y="78877"/>
                </a:lnTo>
                <a:lnTo>
                  <a:pt x="724932" y="72486"/>
                </a:lnTo>
                <a:lnTo>
                  <a:pt x="715214" y="72060"/>
                </a:lnTo>
                <a:close/>
              </a:path>
              <a:path w="1304925" h="325120">
                <a:moveTo>
                  <a:pt x="776715" y="107117"/>
                </a:moveTo>
                <a:lnTo>
                  <a:pt x="719001" y="107117"/>
                </a:lnTo>
                <a:lnTo>
                  <a:pt x="721706" y="108090"/>
                </a:lnTo>
                <a:lnTo>
                  <a:pt x="723654" y="110038"/>
                </a:lnTo>
                <a:lnTo>
                  <a:pt x="725602" y="111769"/>
                </a:lnTo>
                <a:lnTo>
                  <a:pt x="726900" y="114366"/>
                </a:lnTo>
                <a:lnTo>
                  <a:pt x="727549" y="117828"/>
                </a:lnTo>
                <a:lnTo>
                  <a:pt x="728415" y="121074"/>
                </a:lnTo>
                <a:lnTo>
                  <a:pt x="728848" y="125078"/>
                </a:lnTo>
                <a:lnTo>
                  <a:pt x="728848" y="213152"/>
                </a:lnTo>
                <a:lnTo>
                  <a:pt x="728415" y="217263"/>
                </a:lnTo>
                <a:lnTo>
                  <a:pt x="727549" y="220726"/>
                </a:lnTo>
                <a:lnTo>
                  <a:pt x="726900" y="223972"/>
                </a:lnTo>
                <a:lnTo>
                  <a:pt x="725602" y="226569"/>
                </a:lnTo>
                <a:lnTo>
                  <a:pt x="723654" y="228516"/>
                </a:lnTo>
                <a:lnTo>
                  <a:pt x="721706" y="230247"/>
                </a:lnTo>
                <a:lnTo>
                  <a:pt x="719001" y="231113"/>
                </a:lnTo>
                <a:lnTo>
                  <a:pt x="776715" y="231113"/>
                </a:lnTo>
                <a:lnTo>
                  <a:pt x="779079" y="223566"/>
                </a:lnTo>
                <a:lnTo>
                  <a:pt x="780601" y="214619"/>
                </a:lnTo>
                <a:lnTo>
                  <a:pt x="781108" y="204821"/>
                </a:lnTo>
                <a:lnTo>
                  <a:pt x="781108" y="133409"/>
                </a:lnTo>
                <a:lnTo>
                  <a:pt x="780601" y="123610"/>
                </a:lnTo>
                <a:lnTo>
                  <a:pt x="779079" y="114664"/>
                </a:lnTo>
                <a:lnTo>
                  <a:pt x="776715" y="107117"/>
                </a:lnTo>
                <a:close/>
              </a:path>
              <a:path w="1304925" h="325120">
                <a:moveTo>
                  <a:pt x="883222" y="111012"/>
                </a:moveTo>
                <a:lnTo>
                  <a:pt x="830637" y="111012"/>
                </a:lnTo>
                <a:lnTo>
                  <a:pt x="830637" y="262923"/>
                </a:lnTo>
                <a:lnTo>
                  <a:pt x="883222" y="262923"/>
                </a:lnTo>
                <a:lnTo>
                  <a:pt x="883222" y="111012"/>
                </a:lnTo>
                <a:close/>
              </a:path>
              <a:path w="1304925" h="325120">
                <a:moveTo>
                  <a:pt x="917304" y="75306"/>
                </a:moveTo>
                <a:lnTo>
                  <a:pt x="796554" y="75306"/>
                </a:lnTo>
                <a:lnTo>
                  <a:pt x="796554" y="111012"/>
                </a:lnTo>
                <a:lnTo>
                  <a:pt x="917304" y="111012"/>
                </a:lnTo>
                <a:lnTo>
                  <a:pt x="917304" y="75306"/>
                </a:lnTo>
                <a:close/>
              </a:path>
              <a:path w="1304925" h="325120">
                <a:moveTo>
                  <a:pt x="997011" y="72060"/>
                </a:moveTo>
                <a:lnTo>
                  <a:pt x="955077" y="83523"/>
                </a:lnTo>
                <a:lnTo>
                  <a:pt x="933714" y="116124"/>
                </a:lnTo>
                <a:lnTo>
                  <a:pt x="931767" y="134707"/>
                </a:lnTo>
                <a:lnTo>
                  <a:pt x="931767" y="203522"/>
                </a:lnTo>
                <a:lnTo>
                  <a:pt x="943878" y="244178"/>
                </a:lnTo>
                <a:lnTo>
                  <a:pt x="978022" y="264384"/>
                </a:lnTo>
                <a:lnTo>
                  <a:pt x="997011" y="266169"/>
                </a:lnTo>
                <a:lnTo>
                  <a:pt x="1010826" y="265277"/>
                </a:lnTo>
                <a:lnTo>
                  <a:pt x="1050022" y="243711"/>
                </a:lnTo>
                <a:lnTo>
                  <a:pt x="1056598" y="228516"/>
                </a:lnTo>
                <a:lnTo>
                  <a:pt x="994414" y="228516"/>
                </a:lnTo>
                <a:lnTo>
                  <a:pt x="992142" y="227867"/>
                </a:lnTo>
                <a:lnTo>
                  <a:pt x="988247" y="225270"/>
                </a:lnTo>
                <a:lnTo>
                  <a:pt x="986732" y="223106"/>
                </a:lnTo>
                <a:lnTo>
                  <a:pt x="984568" y="217047"/>
                </a:lnTo>
                <a:lnTo>
                  <a:pt x="984027" y="213152"/>
                </a:lnTo>
                <a:lnTo>
                  <a:pt x="984027" y="172361"/>
                </a:lnTo>
                <a:lnTo>
                  <a:pt x="1059333" y="172361"/>
                </a:lnTo>
                <a:lnTo>
                  <a:pt x="1059333" y="147691"/>
                </a:lnTo>
                <a:lnTo>
                  <a:pt x="984027" y="147691"/>
                </a:lnTo>
                <a:lnTo>
                  <a:pt x="984138" y="125030"/>
                </a:lnTo>
                <a:lnTo>
                  <a:pt x="984568" y="121507"/>
                </a:lnTo>
                <a:lnTo>
                  <a:pt x="985650" y="118478"/>
                </a:lnTo>
                <a:lnTo>
                  <a:pt x="986732" y="115232"/>
                </a:lnTo>
                <a:lnTo>
                  <a:pt x="988138" y="112959"/>
                </a:lnTo>
                <a:lnTo>
                  <a:pt x="989870" y="111661"/>
                </a:lnTo>
                <a:lnTo>
                  <a:pt x="991817" y="110363"/>
                </a:lnTo>
                <a:lnTo>
                  <a:pt x="994089" y="109713"/>
                </a:lnTo>
                <a:lnTo>
                  <a:pt x="1055869" y="109713"/>
                </a:lnTo>
                <a:lnTo>
                  <a:pt x="1055317" y="107685"/>
                </a:lnTo>
                <a:lnTo>
                  <a:pt x="1024155" y="76077"/>
                </a:lnTo>
                <a:lnTo>
                  <a:pt x="1006952" y="72506"/>
                </a:lnTo>
                <a:lnTo>
                  <a:pt x="997011" y="72060"/>
                </a:lnTo>
                <a:close/>
              </a:path>
              <a:path w="1304925" h="325120">
                <a:moveTo>
                  <a:pt x="1059333" y="190538"/>
                </a:moveTo>
                <a:lnTo>
                  <a:pt x="1010644" y="190538"/>
                </a:lnTo>
                <a:lnTo>
                  <a:pt x="1010644" y="214883"/>
                </a:lnTo>
                <a:lnTo>
                  <a:pt x="1009995" y="218454"/>
                </a:lnTo>
                <a:lnTo>
                  <a:pt x="1008696" y="221050"/>
                </a:lnTo>
                <a:lnTo>
                  <a:pt x="1007614" y="223647"/>
                </a:lnTo>
                <a:lnTo>
                  <a:pt x="1005991" y="225595"/>
                </a:lnTo>
                <a:lnTo>
                  <a:pt x="1003827" y="226893"/>
                </a:lnTo>
                <a:lnTo>
                  <a:pt x="1001880" y="227975"/>
                </a:lnTo>
                <a:lnTo>
                  <a:pt x="999608" y="228516"/>
                </a:lnTo>
                <a:lnTo>
                  <a:pt x="1056598" y="228516"/>
                </a:lnTo>
                <a:lnTo>
                  <a:pt x="1058299" y="222126"/>
                </a:lnTo>
                <a:lnTo>
                  <a:pt x="1059333" y="208716"/>
                </a:lnTo>
                <a:lnTo>
                  <a:pt x="1059333" y="190538"/>
                </a:lnTo>
                <a:close/>
              </a:path>
              <a:path w="1304925" h="325120">
                <a:moveTo>
                  <a:pt x="1055869" y="109713"/>
                </a:moveTo>
                <a:lnTo>
                  <a:pt x="999499" y="109713"/>
                </a:lnTo>
                <a:lnTo>
                  <a:pt x="1001880" y="110254"/>
                </a:lnTo>
                <a:lnTo>
                  <a:pt x="1003827" y="111336"/>
                </a:lnTo>
                <a:lnTo>
                  <a:pt x="1005991" y="112418"/>
                </a:lnTo>
                <a:lnTo>
                  <a:pt x="1007614" y="114366"/>
                </a:lnTo>
                <a:lnTo>
                  <a:pt x="1008696" y="117179"/>
                </a:lnTo>
                <a:lnTo>
                  <a:pt x="1009995" y="119992"/>
                </a:lnTo>
                <a:lnTo>
                  <a:pt x="1010644" y="123888"/>
                </a:lnTo>
                <a:lnTo>
                  <a:pt x="1010644" y="147691"/>
                </a:lnTo>
                <a:lnTo>
                  <a:pt x="1059333" y="147691"/>
                </a:lnTo>
                <a:lnTo>
                  <a:pt x="1059333" y="134707"/>
                </a:lnTo>
                <a:lnTo>
                  <a:pt x="1058887" y="124888"/>
                </a:lnTo>
                <a:lnTo>
                  <a:pt x="1057548" y="115881"/>
                </a:lnTo>
                <a:lnTo>
                  <a:pt x="1055869" y="109713"/>
                </a:lnTo>
                <a:close/>
              </a:path>
              <a:path w="1304925" h="325120">
                <a:moveTo>
                  <a:pt x="1130007" y="75306"/>
                </a:moveTo>
                <a:lnTo>
                  <a:pt x="1088134" y="75306"/>
                </a:lnTo>
                <a:lnTo>
                  <a:pt x="1088134" y="262923"/>
                </a:lnTo>
                <a:lnTo>
                  <a:pt x="1129682" y="262923"/>
                </a:lnTo>
                <a:lnTo>
                  <a:pt x="1171629" y="175607"/>
                </a:lnTo>
                <a:lnTo>
                  <a:pt x="1130007" y="175607"/>
                </a:lnTo>
                <a:lnTo>
                  <a:pt x="1130007" y="75306"/>
                </a:lnTo>
                <a:close/>
              </a:path>
              <a:path w="1304925" h="325120">
                <a:moveTo>
                  <a:pt x="1220245" y="163597"/>
                </a:moveTo>
                <a:lnTo>
                  <a:pt x="1177398" y="163597"/>
                </a:lnTo>
                <a:lnTo>
                  <a:pt x="1177398" y="262923"/>
                </a:lnTo>
                <a:lnTo>
                  <a:pt x="1220245" y="262923"/>
                </a:lnTo>
                <a:lnTo>
                  <a:pt x="1220245" y="163597"/>
                </a:lnTo>
                <a:close/>
              </a:path>
              <a:path w="1304925" h="325120">
                <a:moveTo>
                  <a:pt x="1220245" y="75306"/>
                </a:moveTo>
                <a:lnTo>
                  <a:pt x="1179021" y="75306"/>
                </a:lnTo>
                <a:lnTo>
                  <a:pt x="1130007" y="175607"/>
                </a:lnTo>
                <a:lnTo>
                  <a:pt x="1171629" y="175607"/>
                </a:lnTo>
                <a:lnTo>
                  <a:pt x="1177398" y="163597"/>
                </a:lnTo>
                <a:lnTo>
                  <a:pt x="1220245" y="163597"/>
                </a:lnTo>
                <a:lnTo>
                  <a:pt x="1220245" y="75306"/>
                </a:lnTo>
                <a:close/>
              </a:path>
              <a:path w="1304925" h="325120">
                <a:moveTo>
                  <a:pt x="1133578" y="3570"/>
                </a:moveTo>
                <a:lnTo>
                  <a:pt x="1103715" y="3570"/>
                </a:lnTo>
                <a:lnTo>
                  <a:pt x="1104587" y="15174"/>
                </a:lnTo>
                <a:lnTo>
                  <a:pt x="1133902" y="50961"/>
                </a:lnTo>
                <a:lnTo>
                  <a:pt x="1154676" y="54207"/>
                </a:lnTo>
                <a:lnTo>
                  <a:pt x="1165632" y="53396"/>
                </a:lnTo>
                <a:lnTo>
                  <a:pt x="1201170" y="27266"/>
                </a:lnTo>
                <a:lnTo>
                  <a:pt x="1146886" y="27266"/>
                </a:lnTo>
                <a:lnTo>
                  <a:pt x="1141368" y="25318"/>
                </a:lnTo>
                <a:lnTo>
                  <a:pt x="1138122" y="21423"/>
                </a:lnTo>
                <a:lnTo>
                  <a:pt x="1135092" y="17528"/>
                </a:lnTo>
                <a:lnTo>
                  <a:pt x="1133578" y="11577"/>
                </a:lnTo>
                <a:lnTo>
                  <a:pt x="1133578" y="3570"/>
                </a:lnTo>
                <a:close/>
              </a:path>
              <a:path w="1304925" h="325120">
                <a:moveTo>
                  <a:pt x="1205638" y="3570"/>
                </a:moveTo>
                <a:lnTo>
                  <a:pt x="1175775" y="3570"/>
                </a:lnTo>
                <a:lnTo>
                  <a:pt x="1175716" y="11577"/>
                </a:lnTo>
                <a:lnTo>
                  <a:pt x="1174152" y="17311"/>
                </a:lnTo>
                <a:lnTo>
                  <a:pt x="1170906" y="21423"/>
                </a:lnTo>
                <a:lnTo>
                  <a:pt x="1167660" y="25318"/>
                </a:lnTo>
                <a:lnTo>
                  <a:pt x="1162250" y="27266"/>
                </a:lnTo>
                <a:lnTo>
                  <a:pt x="1201170" y="27266"/>
                </a:lnTo>
                <a:lnTo>
                  <a:pt x="1202149" y="25318"/>
                </a:lnTo>
                <a:lnTo>
                  <a:pt x="1204766" y="15174"/>
                </a:lnTo>
                <a:lnTo>
                  <a:pt x="1205638" y="3570"/>
                </a:lnTo>
                <a:close/>
              </a:path>
              <a:path w="1304925" h="325120">
                <a:moveTo>
                  <a:pt x="1304904" y="649"/>
                </a:moveTo>
                <a:lnTo>
                  <a:pt x="1252319" y="649"/>
                </a:lnTo>
                <a:lnTo>
                  <a:pt x="1267575" y="196056"/>
                </a:lnTo>
                <a:lnTo>
                  <a:pt x="1285753" y="196056"/>
                </a:lnTo>
                <a:lnTo>
                  <a:pt x="1304904" y="649"/>
                </a:lnTo>
                <a:close/>
              </a:path>
              <a:path w="1304925" h="325120">
                <a:moveTo>
                  <a:pt x="1301333" y="213585"/>
                </a:moveTo>
                <a:lnTo>
                  <a:pt x="1251345" y="213585"/>
                </a:lnTo>
                <a:lnTo>
                  <a:pt x="1251345" y="262923"/>
                </a:lnTo>
                <a:lnTo>
                  <a:pt x="1301333" y="262923"/>
                </a:lnTo>
                <a:lnTo>
                  <a:pt x="1301333" y="21358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1" name="object 7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047614" y="4009197"/>
            <a:ext cx="2560515" cy="711779"/>
          </a:xfrm>
          <a:prstGeom prst="rect">
            <a:avLst/>
          </a:prstGeom>
        </p:spPr>
      </p:pic>
      <p:pic>
        <p:nvPicPr>
          <p:cNvPr id="72" name="object 7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977151" y="4977879"/>
            <a:ext cx="2699590" cy="738071"/>
          </a:xfrm>
          <a:prstGeom prst="rect">
            <a:avLst/>
          </a:prstGeom>
        </p:spPr>
      </p:pic>
      <p:pic>
        <p:nvPicPr>
          <p:cNvPr id="73" name="object 7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436208" y="6051019"/>
            <a:ext cx="3776858" cy="722491"/>
          </a:xfrm>
          <a:prstGeom prst="rect">
            <a:avLst/>
          </a:prstGeom>
        </p:spPr>
      </p:pic>
      <p:sp>
        <p:nvSpPr>
          <p:cNvPr id="74" name="object 74"/>
          <p:cNvSpPr/>
          <p:nvPr/>
        </p:nvSpPr>
        <p:spPr>
          <a:xfrm>
            <a:off x="5250066" y="7352896"/>
            <a:ext cx="160020" cy="64769"/>
          </a:xfrm>
          <a:custGeom>
            <a:avLst/>
            <a:gdLst/>
            <a:ahLst/>
            <a:cxnLst/>
            <a:rect l="l" t="t" r="r" b="b"/>
            <a:pathLst>
              <a:path w="160020" h="64770">
                <a:moveTo>
                  <a:pt x="160005" y="0"/>
                </a:moveTo>
                <a:lnTo>
                  <a:pt x="0" y="0"/>
                </a:lnTo>
                <a:lnTo>
                  <a:pt x="0" y="64249"/>
                </a:lnTo>
                <a:lnTo>
                  <a:pt x="160005" y="64249"/>
                </a:lnTo>
                <a:lnTo>
                  <a:pt x="16000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5" name="object 75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3844275" y="8071901"/>
            <a:ext cx="2992030" cy="722491"/>
          </a:xfrm>
          <a:prstGeom prst="rect">
            <a:avLst/>
          </a:prstGeom>
        </p:spPr>
      </p:pic>
      <p:pic>
        <p:nvPicPr>
          <p:cNvPr id="76" name="object 76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3440722" y="9150401"/>
            <a:ext cx="3777797" cy="324597"/>
          </a:xfrm>
          <a:prstGeom prst="rect">
            <a:avLst/>
          </a:prstGeom>
        </p:spPr>
      </p:pic>
      <p:pic>
        <p:nvPicPr>
          <p:cNvPr id="77" name="object 77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8431446" y="3993616"/>
            <a:ext cx="3570845" cy="679644"/>
          </a:xfrm>
          <a:prstGeom prst="rect">
            <a:avLst/>
          </a:prstGeom>
        </p:spPr>
      </p:pic>
      <p:pic>
        <p:nvPicPr>
          <p:cNvPr id="78" name="object 78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8190982" y="4993460"/>
            <a:ext cx="4043221" cy="722491"/>
          </a:xfrm>
          <a:prstGeom prst="rect">
            <a:avLst/>
          </a:prstGeom>
        </p:spPr>
      </p:pic>
      <p:pic>
        <p:nvPicPr>
          <p:cNvPr id="79" name="object 79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7593983" y="6004026"/>
            <a:ext cx="5240466" cy="727360"/>
          </a:xfrm>
          <a:prstGeom prst="rect">
            <a:avLst/>
          </a:prstGeom>
        </p:spPr>
      </p:pic>
      <p:pic>
        <p:nvPicPr>
          <p:cNvPr id="80" name="object 80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7683821" y="7077166"/>
            <a:ext cx="5106244" cy="722491"/>
          </a:xfrm>
          <a:prstGeom prst="rect">
            <a:avLst/>
          </a:prstGeom>
        </p:spPr>
      </p:pic>
      <p:pic>
        <p:nvPicPr>
          <p:cNvPr id="81" name="object 81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8337350" y="8087732"/>
            <a:ext cx="3757656" cy="679968"/>
          </a:xfrm>
          <a:prstGeom prst="rect">
            <a:avLst/>
          </a:prstGeom>
        </p:spPr>
      </p:pic>
      <p:pic>
        <p:nvPicPr>
          <p:cNvPr id="82" name="object 82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7995263" y="9129460"/>
            <a:ext cx="4483360" cy="715349"/>
          </a:xfrm>
          <a:prstGeom prst="rect">
            <a:avLst/>
          </a:prstGeom>
        </p:spPr>
      </p:pic>
      <p:pic>
        <p:nvPicPr>
          <p:cNvPr id="83" name="object 83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15854646" y="4009197"/>
            <a:ext cx="3085128" cy="722491"/>
          </a:xfrm>
          <a:prstGeom prst="rect">
            <a:avLst/>
          </a:prstGeom>
        </p:spPr>
      </p:pic>
      <p:pic>
        <p:nvPicPr>
          <p:cNvPr id="84" name="object 84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15997237" y="6047449"/>
            <a:ext cx="2818357" cy="720218"/>
          </a:xfrm>
          <a:prstGeom prst="rect">
            <a:avLst/>
          </a:prstGeom>
        </p:spPr>
      </p:pic>
      <p:pic>
        <p:nvPicPr>
          <p:cNvPr id="85" name="object 85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16092157" y="5087698"/>
            <a:ext cx="2628138" cy="266169"/>
          </a:xfrm>
          <a:prstGeom prst="rect">
            <a:avLst/>
          </a:prstGeom>
        </p:spPr>
      </p:pic>
      <p:pic>
        <p:nvPicPr>
          <p:cNvPr id="86" name="object 86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16048882" y="7105008"/>
            <a:ext cx="2707013" cy="726061"/>
          </a:xfrm>
          <a:prstGeom prst="rect">
            <a:avLst/>
          </a:prstGeom>
        </p:spPr>
      </p:pic>
      <p:pic>
        <p:nvPicPr>
          <p:cNvPr id="87" name="object 87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16424044" y="9129460"/>
            <a:ext cx="2097566" cy="1518278"/>
          </a:xfrm>
          <a:prstGeom prst="rect">
            <a:avLst/>
          </a:prstGeom>
        </p:spPr>
      </p:pic>
      <p:sp>
        <p:nvSpPr>
          <p:cNvPr id="88" name="object 88"/>
          <p:cNvSpPr/>
          <p:nvPr/>
        </p:nvSpPr>
        <p:spPr>
          <a:xfrm>
            <a:off x="14269924" y="4213447"/>
            <a:ext cx="266065" cy="275590"/>
          </a:xfrm>
          <a:custGeom>
            <a:avLst/>
            <a:gdLst/>
            <a:ahLst/>
            <a:cxnLst/>
            <a:rect l="l" t="t" r="r" b="b"/>
            <a:pathLst>
              <a:path w="266065" h="275589">
                <a:moveTo>
                  <a:pt x="266052" y="105410"/>
                </a:moveTo>
                <a:lnTo>
                  <a:pt x="168884" y="105410"/>
                </a:lnTo>
                <a:lnTo>
                  <a:pt x="168884" y="0"/>
                </a:lnTo>
                <a:lnTo>
                  <a:pt x="96507" y="0"/>
                </a:lnTo>
                <a:lnTo>
                  <a:pt x="96507" y="105410"/>
                </a:lnTo>
                <a:lnTo>
                  <a:pt x="0" y="105410"/>
                </a:lnTo>
                <a:lnTo>
                  <a:pt x="0" y="168910"/>
                </a:lnTo>
                <a:lnTo>
                  <a:pt x="96507" y="168910"/>
                </a:lnTo>
                <a:lnTo>
                  <a:pt x="96507" y="275590"/>
                </a:lnTo>
                <a:lnTo>
                  <a:pt x="168884" y="275590"/>
                </a:lnTo>
                <a:lnTo>
                  <a:pt x="168884" y="168910"/>
                </a:lnTo>
                <a:lnTo>
                  <a:pt x="266052" y="168910"/>
                </a:lnTo>
                <a:lnTo>
                  <a:pt x="266052" y="10541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14269924" y="7333773"/>
            <a:ext cx="266065" cy="275590"/>
          </a:xfrm>
          <a:custGeom>
            <a:avLst/>
            <a:gdLst/>
            <a:ahLst/>
            <a:cxnLst/>
            <a:rect l="l" t="t" r="r" b="b"/>
            <a:pathLst>
              <a:path w="266065" h="275590">
                <a:moveTo>
                  <a:pt x="266052" y="105410"/>
                </a:moveTo>
                <a:lnTo>
                  <a:pt x="168884" y="105410"/>
                </a:lnTo>
                <a:lnTo>
                  <a:pt x="168884" y="0"/>
                </a:lnTo>
                <a:lnTo>
                  <a:pt x="96507" y="0"/>
                </a:lnTo>
                <a:lnTo>
                  <a:pt x="96507" y="105410"/>
                </a:lnTo>
                <a:lnTo>
                  <a:pt x="0" y="105410"/>
                </a:lnTo>
                <a:lnTo>
                  <a:pt x="0" y="168910"/>
                </a:lnTo>
                <a:lnTo>
                  <a:pt x="96507" y="168910"/>
                </a:lnTo>
                <a:lnTo>
                  <a:pt x="96507" y="275590"/>
                </a:lnTo>
                <a:lnTo>
                  <a:pt x="168884" y="275590"/>
                </a:lnTo>
                <a:lnTo>
                  <a:pt x="168884" y="168910"/>
                </a:lnTo>
                <a:lnTo>
                  <a:pt x="266052" y="168910"/>
                </a:lnTo>
                <a:lnTo>
                  <a:pt x="266052" y="10541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14269924" y="9333706"/>
            <a:ext cx="266065" cy="275590"/>
          </a:xfrm>
          <a:custGeom>
            <a:avLst/>
            <a:gdLst/>
            <a:ahLst/>
            <a:cxnLst/>
            <a:rect l="l" t="t" r="r" b="b"/>
            <a:pathLst>
              <a:path w="266065" h="275590">
                <a:moveTo>
                  <a:pt x="266052" y="105410"/>
                </a:moveTo>
                <a:lnTo>
                  <a:pt x="168884" y="105410"/>
                </a:lnTo>
                <a:lnTo>
                  <a:pt x="168884" y="0"/>
                </a:lnTo>
                <a:lnTo>
                  <a:pt x="96507" y="0"/>
                </a:lnTo>
                <a:lnTo>
                  <a:pt x="96507" y="105410"/>
                </a:lnTo>
                <a:lnTo>
                  <a:pt x="0" y="105410"/>
                </a:lnTo>
                <a:lnTo>
                  <a:pt x="0" y="168910"/>
                </a:lnTo>
                <a:lnTo>
                  <a:pt x="96507" y="168910"/>
                </a:lnTo>
                <a:lnTo>
                  <a:pt x="96507" y="275590"/>
                </a:lnTo>
                <a:lnTo>
                  <a:pt x="168884" y="275590"/>
                </a:lnTo>
                <a:lnTo>
                  <a:pt x="168884" y="168910"/>
                </a:lnTo>
                <a:lnTo>
                  <a:pt x="266052" y="168910"/>
                </a:lnTo>
                <a:lnTo>
                  <a:pt x="266052" y="10541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14316341" y="5342329"/>
            <a:ext cx="173990" cy="69850"/>
          </a:xfrm>
          <a:custGeom>
            <a:avLst/>
            <a:gdLst/>
            <a:ahLst/>
            <a:cxnLst/>
            <a:rect l="l" t="t" r="r" b="b"/>
            <a:pathLst>
              <a:path w="173990" h="69850">
                <a:moveTo>
                  <a:pt x="173565" y="0"/>
                </a:moveTo>
                <a:lnTo>
                  <a:pt x="0" y="0"/>
                </a:lnTo>
                <a:lnTo>
                  <a:pt x="0" y="69694"/>
                </a:lnTo>
                <a:lnTo>
                  <a:pt x="173565" y="69694"/>
                </a:lnTo>
                <a:lnTo>
                  <a:pt x="17356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14316341" y="8410299"/>
            <a:ext cx="173990" cy="69850"/>
          </a:xfrm>
          <a:custGeom>
            <a:avLst/>
            <a:gdLst/>
            <a:ahLst/>
            <a:cxnLst/>
            <a:rect l="l" t="t" r="r" b="b"/>
            <a:pathLst>
              <a:path w="173990" h="69850">
                <a:moveTo>
                  <a:pt x="173565" y="0"/>
                </a:moveTo>
                <a:lnTo>
                  <a:pt x="0" y="0"/>
                </a:lnTo>
                <a:lnTo>
                  <a:pt x="0" y="69694"/>
                </a:lnTo>
                <a:lnTo>
                  <a:pt x="173565" y="69694"/>
                </a:lnTo>
                <a:lnTo>
                  <a:pt x="17356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17311014" y="8410299"/>
            <a:ext cx="173990" cy="69850"/>
          </a:xfrm>
          <a:custGeom>
            <a:avLst/>
            <a:gdLst/>
            <a:ahLst/>
            <a:cxnLst/>
            <a:rect l="l" t="t" r="r" b="b"/>
            <a:pathLst>
              <a:path w="173990" h="69850">
                <a:moveTo>
                  <a:pt x="173565" y="0"/>
                </a:moveTo>
                <a:lnTo>
                  <a:pt x="0" y="0"/>
                </a:lnTo>
                <a:lnTo>
                  <a:pt x="0" y="69694"/>
                </a:lnTo>
                <a:lnTo>
                  <a:pt x="173565" y="69694"/>
                </a:lnTo>
                <a:lnTo>
                  <a:pt x="17356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14140676" y="6224403"/>
            <a:ext cx="266065" cy="275590"/>
          </a:xfrm>
          <a:custGeom>
            <a:avLst/>
            <a:gdLst/>
            <a:ahLst/>
            <a:cxnLst/>
            <a:rect l="l" t="t" r="r" b="b"/>
            <a:pathLst>
              <a:path w="266065" h="275589">
                <a:moveTo>
                  <a:pt x="266052" y="104546"/>
                </a:moveTo>
                <a:lnTo>
                  <a:pt x="168871" y="104546"/>
                </a:lnTo>
                <a:lnTo>
                  <a:pt x="168871" y="0"/>
                </a:lnTo>
                <a:lnTo>
                  <a:pt x="96507" y="0"/>
                </a:lnTo>
                <a:lnTo>
                  <a:pt x="96507" y="104546"/>
                </a:lnTo>
                <a:lnTo>
                  <a:pt x="0" y="104546"/>
                </a:lnTo>
                <a:lnTo>
                  <a:pt x="0" y="168198"/>
                </a:lnTo>
                <a:lnTo>
                  <a:pt x="96507" y="168198"/>
                </a:lnTo>
                <a:lnTo>
                  <a:pt x="96507" y="275424"/>
                </a:lnTo>
                <a:lnTo>
                  <a:pt x="168871" y="275424"/>
                </a:lnTo>
                <a:lnTo>
                  <a:pt x="168871" y="168198"/>
                </a:lnTo>
                <a:lnTo>
                  <a:pt x="266052" y="168198"/>
                </a:lnTo>
                <a:lnTo>
                  <a:pt x="266052" y="10454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14466534" y="6368476"/>
            <a:ext cx="173990" cy="69850"/>
          </a:xfrm>
          <a:custGeom>
            <a:avLst/>
            <a:gdLst/>
            <a:ahLst/>
            <a:cxnLst/>
            <a:rect l="l" t="t" r="r" b="b"/>
            <a:pathLst>
              <a:path w="173990" h="69850">
                <a:moveTo>
                  <a:pt x="173565" y="0"/>
                </a:moveTo>
                <a:lnTo>
                  <a:pt x="0" y="0"/>
                </a:lnTo>
                <a:lnTo>
                  <a:pt x="0" y="69694"/>
                </a:lnTo>
                <a:lnTo>
                  <a:pt x="173565" y="69694"/>
                </a:lnTo>
                <a:lnTo>
                  <a:pt x="17356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18742876" y="10020648"/>
            <a:ext cx="541020" cy="541020"/>
          </a:xfrm>
          <a:custGeom>
            <a:avLst/>
            <a:gdLst/>
            <a:ahLst/>
            <a:cxnLst/>
            <a:rect l="l" t="t" r="r" b="b"/>
            <a:pathLst>
              <a:path w="541019" h="541020">
                <a:moveTo>
                  <a:pt x="463334" y="386105"/>
                </a:moveTo>
                <a:lnTo>
                  <a:pt x="308889" y="386105"/>
                </a:lnTo>
                <a:lnTo>
                  <a:pt x="308889" y="463334"/>
                </a:lnTo>
                <a:lnTo>
                  <a:pt x="77228" y="463334"/>
                </a:lnTo>
                <a:lnTo>
                  <a:pt x="77228" y="540550"/>
                </a:lnTo>
                <a:lnTo>
                  <a:pt x="386118" y="540550"/>
                </a:lnTo>
                <a:lnTo>
                  <a:pt x="386118" y="463334"/>
                </a:lnTo>
                <a:lnTo>
                  <a:pt x="463334" y="463334"/>
                </a:lnTo>
                <a:lnTo>
                  <a:pt x="463334" y="386105"/>
                </a:lnTo>
                <a:close/>
              </a:path>
              <a:path w="541019" h="541020">
                <a:moveTo>
                  <a:pt x="540562" y="77000"/>
                </a:moveTo>
                <a:lnTo>
                  <a:pt x="463334" y="77000"/>
                </a:lnTo>
                <a:lnTo>
                  <a:pt x="463334" y="0"/>
                </a:lnTo>
                <a:lnTo>
                  <a:pt x="77228" y="0"/>
                </a:lnTo>
                <a:lnTo>
                  <a:pt x="77228" y="77216"/>
                </a:lnTo>
                <a:lnTo>
                  <a:pt x="0" y="77216"/>
                </a:lnTo>
                <a:lnTo>
                  <a:pt x="0" y="231660"/>
                </a:lnTo>
                <a:lnTo>
                  <a:pt x="154444" y="231660"/>
                </a:lnTo>
                <a:lnTo>
                  <a:pt x="154444" y="77216"/>
                </a:lnTo>
                <a:lnTo>
                  <a:pt x="386118" y="77216"/>
                </a:lnTo>
                <a:lnTo>
                  <a:pt x="386118" y="231940"/>
                </a:lnTo>
                <a:lnTo>
                  <a:pt x="77228" y="231940"/>
                </a:lnTo>
                <a:lnTo>
                  <a:pt x="77228" y="309410"/>
                </a:lnTo>
                <a:lnTo>
                  <a:pt x="386118" y="309410"/>
                </a:lnTo>
                <a:lnTo>
                  <a:pt x="386118" y="385610"/>
                </a:lnTo>
                <a:lnTo>
                  <a:pt x="540562" y="385610"/>
                </a:lnTo>
                <a:lnTo>
                  <a:pt x="540562" y="309410"/>
                </a:lnTo>
                <a:lnTo>
                  <a:pt x="540562" y="231940"/>
                </a:lnTo>
                <a:lnTo>
                  <a:pt x="540562" y="77000"/>
                </a:lnTo>
                <a:close/>
              </a:path>
            </a:pathLst>
          </a:custGeom>
          <a:solidFill>
            <a:srgbClr val="C3C3C3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427</TotalTime>
  <Words>56</Words>
  <Application>Microsoft Office PowerPoint</Application>
  <PresentationFormat>Произвольный</PresentationFormat>
  <Paragraphs>4</Paragraphs>
  <Slides>20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20</vt:i4>
      </vt:variant>
    </vt:vector>
  </HeadingPairs>
  <TitlesOfParts>
    <vt:vector size="23" baseType="lpstr">
      <vt:lpstr>Calibri</vt:lpstr>
      <vt:lpstr>Oswald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Пользователь</dc:creator>
  <cp:lastModifiedBy>Старцев Дмитрий Андреевич</cp:lastModifiedBy>
  <cp:revision>14</cp:revision>
  <dcterms:created xsi:type="dcterms:W3CDTF">2021-06-10T06:45:36Z</dcterms:created>
  <dcterms:modified xsi:type="dcterms:W3CDTF">2021-06-11T08:51:10Z</dcterms:modified>
</cp:coreProperties>
</file>